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57" r:id="rId4"/>
    <p:sldId id="258" r:id="rId5"/>
    <p:sldId id="259" r:id="rId6"/>
    <p:sldId id="260" r:id="rId7"/>
    <p:sldId id="264" r:id="rId8"/>
    <p:sldId id="272" r:id="rId9"/>
    <p:sldId id="263" r:id="rId10"/>
    <p:sldId id="261" r:id="rId11"/>
    <p:sldId id="266" r:id="rId12"/>
    <p:sldId id="267" r:id="rId13"/>
    <p:sldId id="262" r:id="rId14"/>
    <p:sldId id="279" r:id="rId15"/>
    <p:sldId id="265" r:id="rId16"/>
    <p:sldId id="278" r:id="rId17"/>
    <p:sldId id="270" r:id="rId18"/>
    <p:sldId id="269" r:id="rId19"/>
    <p:sldId id="281" r:id="rId20"/>
    <p:sldId id="276" r:id="rId21"/>
    <p:sldId id="275" r:id="rId22"/>
    <p:sldId id="280" r:id="rId23"/>
    <p:sldId id="28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77E190-D0FD-FBD5-4871-D08C00D63504}" v="142" dt="2020-08-13T12:03:37.969"/>
    <p1510:client id="{7F682AC6-56A6-0F1B-8B43-A959D318DDB6}" v="733" dt="2020-08-13T01:56:49.057"/>
    <p1510:client id="{9613C5DB-02DE-E121-111D-12D2930B46CD}" v="2" dt="2020-08-13T14:31:53.873"/>
    <p1510:client id="{DB68D2EC-33F1-4C56-97D2-113FD212FA79}" v="3018" dt="2020-08-12T19:59:10.645"/>
    <p1510:client id="{E341FF72-378C-47C1-AD42-FA12E4340D8D}" v="6795" dt="2020-08-12T19:08:29.370"/>
    <p1510:client id="{E494FCD3-BA25-2EBE-1135-7A4213758B8F}" v="30" dt="2020-08-13T12:52:21.4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wiatek, Christopher" userId="S::cswiatek@tbafcs.org::f82ded2a-ffe2-4b15-b30a-05d63f68be07" providerId="AD" clId="Web-{7F682AC6-56A6-0F1B-8B43-A959D318DDB6}"/>
    <pc:docChg chg="addSld modSld">
      <pc:chgData name="Swiatek, Christopher" userId="S::cswiatek@tbafcs.org::f82ded2a-ffe2-4b15-b30a-05d63f68be07" providerId="AD" clId="Web-{7F682AC6-56A6-0F1B-8B43-A959D318DDB6}" dt="2020-08-13T01:56:49.291" v="746"/>
      <pc:docMkLst>
        <pc:docMk/>
      </pc:docMkLst>
      <pc:sldChg chg="modSp">
        <pc:chgData name="Swiatek, Christopher" userId="S::cswiatek@tbafcs.org::f82ded2a-ffe2-4b15-b30a-05d63f68be07" providerId="AD" clId="Web-{7F682AC6-56A6-0F1B-8B43-A959D318DDB6}" dt="2020-08-13T01:36:53.303" v="127" actId="20577"/>
        <pc:sldMkLst>
          <pc:docMk/>
          <pc:sldMk cId="2337066337" sldId="258"/>
        </pc:sldMkLst>
        <pc:spChg chg="mod">
          <ac:chgData name="Swiatek, Christopher" userId="S::cswiatek@tbafcs.org::f82ded2a-ffe2-4b15-b30a-05d63f68be07" providerId="AD" clId="Web-{7F682AC6-56A6-0F1B-8B43-A959D318DDB6}" dt="2020-08-13T01:36:53.303" v="127" actId="20577"/>
          <ac:spMkLst>
            <pc:docMk/>
            <pc:sldMk cId="2337066337" sldId="258"/>
            <ac:spMk id="3" creationId="{C02AD34F-FF7A-434F-9C89-52FBC9BA4AD7}"/>
          </ac:spMkLst>
        </pc:spChg>
      </pc:sldChg>
      <pc:sldChg chg="addSp delSp modSp mod setBg">
        <pc:chgData name="Swiatek, Christopher" userId="S::cswiatek@tbafcs.org::f82ded2a-ffe2-4b15-b30a-05d63f68be07" providerId="AD" clId="Web-{7F682AC6-56A6-0F1B-8B43-A959D318DDB6}" dt="2020-08-13T01:41:04.467" v="423"/>
        <pc:sldMkLst>
          <pc:docMk/>
          <pc:sldMk cId="2348681518" sldId="259"/>
        </pc:sldMkLst>
        <pc:spChg chg="mod">
          <ac:chgData name="Swiatek, Christopher" userId="S::cswiatek@tbafcs.org::f82ded2a-ffe2-4b15-b30a-05d63f68be07" providerId="AD" clId="Web-{7F682AC6-56A6-0F1B-8B43-A959D318DDB6}" dt="2020-08-13T01:41:04.467" v="423"/>
          <ac:spMkLst>
            <pc:docMk/>
            <pc:sldMk cId="2348681518" sldId="259"/>
            <ac:spMk id="2" creationId="{21A1E121-8074-4B61-B844-99720B03F56C}"/>
          </ac:spMkLst>
        </pc:spChg>
        <pc:spChg chg="del mod">
          <ac:chgData name="Swiatek, Christopher" userId="S::cswiatek@tbafcs.org::f82ded2a-ffe2-4b15-b30a-05d63f68be07" providerId="AD" clId="Web-{7F682AC6-56A6-0F1B-8B43-A959D318DDB6}" dt="2020-08-13T01:39:40.339" v="418"/>
          <ac:spMkLst>
            <pc:docMk/>
            <pc:sldMk cId="2348681518" sldId="259"/>
            <ac:spMk id="3" creationId="{114EA626-F348-4A4B-B044-4E66D72AF196}"/>
          </ac:spMkLst>
        </pc:spChg>
        <pc:spChg chg="add del">
          <ac:chgData name="Swiatek, Christopher" userId="S::cswiatek@tbafcs.org::f82ded2a-ffe2-4b15-b30a-05d63f68be07" providerId="AD" clId="Web-{7F682AC6-56A6-0F1B-8B43-A959D318DDB6}" dt="2020-08-13T01:41:04.467" v="423"/>
          <ac:spMkLst>
            <pc:docMk/>
            <pc:sldMk cId="2348681518" sldId="259"/>
            <ac:spMk id="9" creationId="{AFF8D2E5-2C4E-47B1-930B-6C82B7C31331}"/>
          </ac:spMkLst>
        </pc:spChg>
        <pc:spChg chg="add del">
          <ac:chgData name="Swiatek, Christopher" userId="S::cswiatek@tbafcs.org::f82ded2a-ffe2-4b15-b30a-05d63f68be07" providerId="AD" clId="Web-{7F682AC6-56A6-0F1B-8B43-A959D318DDB6}" dt="2020-08-13T01:41:04.467" v="423"/>
          <ac:spMkLst>
            <pc:docMk/>
            <pc:sldMk cId="2348681518" sldId="259"/>
            <ac:spMk id="11" creationId="{801E4ADA-0EA9-4930-846E-3C11E8BED6DD}"/>
          </ac:spMkLst>
        </pc:spChg>
        <pc:spChg chg="add del">
          <ac:chgData name="Swiatek, Christopher" userId="S::cswiatek@tbafcs.org::f82ded2a-ffe2-4b15-b30a-05d63f68be07" providerId="AD" clId="Web-{7F682AC6-56A6-0F1B-8B43-A959D318DDB6}" dt="2020-08-13T01:41:04.467" v="423"/>
          <ac:spMkLst>
            <pc:docMk/>
            <pc:sldMk cId="2348681518" sldId="259"/>
            <ac:spMk id="13" creationId="{FB92FFCE-0C90-454E-AA25-D4EE9A6C39C5}"/>
          </ac:spMkLst>
        </pc:spChg>
        <pc:spChg chg="add del">
          <ac:chgData name="Swiatek, Christopher" userId="S::cswiatek@tbafcs.org::f82ded2a-ffe2-4b15-b30a-05d63f68be07" providerId="AD" clId="Web-{7F682AC6-56A6-0F1B-8B43-A959D318DDB6}" dt="2020-08-13T01:41:04.420" v="422"/>
          <ac:spMkLst>
            <pc:docMk/>
            <pc:sldMk cId="2348681518" sldId="259"/>
            <ac:spMk id="15" creationId="{7DA1F35B-C8F7-4A5A-9339-7DA4D785B300}"/>
          </ac:spMkLst>
        </pc:spChg>
        <pc:spChg chg="add del">
          <ac:chgData name="Swiatek, Christopher" userId="S::cswiatek@tbafcs.org::f82ded2a-ffe2-4b15-b30a-05d63f68be07" providerId="AD" clId="Web-{7F682AC6-56A6-0F1B-8B43-A959D318DDB6}" dt="2020-08-13T01:41:04.420" v="422"/>
          <ac:spMkLst>
            <pc:docMk/>
            <pc:sldMk cId="2348681518" sldId="259"/>
            <ac:spMk id="16" creationId="{B2D4AD41-40DA-4A81-92F5-B6E3BA1ED82A}"/>
          </ac:spMkLst>
        </pc:spChg>
        <pc:spChg chg="add">
          <ac:chgData name="Swiatek, Christopher" userId="S::cswiatek@tbafcs.org::f82ded2a-ffe2-4b15-b30a-05d63f68be07" providerId="AD" clId="Web-{7F682AC6-56A6-0F1B-8B43-A959D318DDB6}" dt="2020-08-13T01:41:04.467" v="423"/>
          <ac:spMkLst>
            <pc:docMk/>
            <pc:sldMk cId="2348681518" sldId="259"/>
            <ac:spMk id="17" creationId="{955A2079-FA98-4876-80F0-72364A7D2EA4}"/>
          </ac:spMkLst>
        </pc:spChg>
        <pc:spChg chg="add del">
          <ac:chgData name="Swiatek, Christopher" userId="S::cswiatek@tbafcs.org::f82ded2a-ffe2-4b15-b30a-05d63f68be07" providerId="AD" clId="Web-{7F682AC6-56A6-0F1B-8B43-A959D318DDB6}" dt="2020-08-13T01:40:49.451" v="420"/>
          <ac:spMkLst>
            <pc:docMk/>
            <pc:sldMk cId="2348681518" sldId="259"/>
            <ac:spMk id="18" creationId="{7DA1F35B-C8F7-4A5A-9339-7DA4D785B300}"/>
          </ac:spMkLst>
        </pc:spChg>
        <pc:spChg chg="add del">
          <ac:chgData name="Swiatek, Christopher" userId="S::cswiatek@tbafcs.org::f82ded2a-ffe2-4b15-b30a-05d63f68be07" providerId="AD" clId="Web-{7F682AC6-56A6-0F1B-8B43-A959D318DDB6}" dt="2020-08-13T01:40:49.451" v="420"/>
          <ac:spMkLst>
            <pc:docMk/>
            <pc:sldMk cId="2348681518" sldId="259"/>
            <ac:spMk id="20" creationId="{B2D4AD41-40DA-4A81-92F5-B6E3BA1ED82A}"/>
          </ac:spMkLst>
        </pc:spChg>
        <pc:graphicFrameChg chg="add mod modGraphic">
          <ac:chgData name="Swiatek, Christopher" userId="S::cswiatek@tbafcs.org::f82ded2a-ffe2-4b15-b30a-05d63f68be07" providerId="AD" clId="Web-{7F682AC6-56A6-0F1B-8B43-A959D318DDB6}" dt="2020-08-13T01:41:04.467" v="423"/>
          <ac:graphicFrameMkLst>
            <pc:docMk/>
            <pc:sldMk cId="2348681518" sldId="259"/>
            <ac:graphicFrameMk id="5" creationId="{406869FD-F429-486E-91E8-5EC51D7401F2}"/>
          </ac:graphicFrameMkLst>
        </pc:graphicFrameChg>
      </pc:sldChg>
      <pc:sldChg chg="modSp">
        <pc:chgData name="Swiatek, Christopher" userId="S::cswiatek@tbafcs.org::f82ded2a-ffe2-4b15-b30a-05d63f68be07" providerId="AD" clId="Web-{7F682AC6-56A6-0F1B-8B43-A959D318DDB6}" dt="2020-08-13T01:41:46.171" v="453" actId="20577"/>
        <pc:sldMkLst>
          <pc:docMk/>
          <pc:sldMk cId="3806058660" sldId="260"/>
        </pc:sldMkLst>
        <pc:spChg chg="mod">
          <ac:chgData name="Swiatek, Christopher" userId="S::cswiatek@tbafcs.org::f82ded2a-ffe2-4b15-b30a-05d63f68be07" providerId="AD" clId="Web-{7F682AC6-56A6-0F1B-8B43-A959D318DDB6}" dt="2020-08-13T01:41:46.171" v="453" actId="20577"/>
          <ac:spMkLst>
            <pc:docMk/>
            <pc:sldMk cId="3806058660" sldId="260"/>
            <ac:spMk id="3" creationId="{FAEEAE73-669E-4801-8911-ADCF12B1BCF3}"/>
          </ac:spMkLst>
        </pc:spChg>
      </pc:sldChg>
      <pc:sldChg chg="addSp delSp modSp mod setBg setClrOvrMap">
        <pc:chgData name="Swiatek, Christopher" userId="S::cswiatek@tbafcs.org::f82ded2a-ffe2-4b15-b30a-05d63f68be07" providerId="AD" clId="Web-{7F682AC6-56A6-0F1B-8B43-A959D318DDB6}" dt="2020-08-13T01:48:44.497" v="543" actId="20577"/>
        <pc:sldMkLst>
          <pc:docMk/>
          <pc:sldMk cId="3413192735" sldId="262"/>
        </pc:sldMkLst>
        <pc:spChg chg="mod">
          <ac:chgData name="Swiatek, Christopher" userId="S::cswiatek@tbafcs.org::f82ded2a-ffe2-4b15-b30a-05d63f68be07" providerId="AD" clId="Web-{7F682AC6-56A6-0F1B-8B43-A959D318DDB6}" dt="2020-08-13T01:47:31.712" v="487"/>
          <ac:spMkLst>
            <pc:docMk/>
            <pc:sldMk cId="3413192735" sldId="262"/>
            <ac:spMk id="2" creationId="{08CDAB14-DF2A-4C07-A09B-B8681C1568B3}"/>
          </ac:spMkLst>
        </pc:spChg>
        <pc:spChg chg="add del">
          <ac:chgData name="Swiatek, Christopher" userId="S::cswiatek@tbafcs.org::f82ded2a-ffe2-4b15-b30a-05d63f68be07" providerId="AD" clId="Web-{7F682AC6-56A6-0F1B-8B43-A959D318DDB6}" dt="2020-08-13T01:47:31.712" v="487"/>
          <ac:spMkLst>
            <pc:docMk/>
            <pc:sldMk cId="3413192735" sldId="262"/>
            <ac:spMk id="3" creationId="{D7D078E4-AA28-47C4-9CEC-E62B8A0690BC}"/>
          </ac:spMkLst>
        </pc:spChg>
        <pc:spChg chg="add del">
          <ac:chgData name="Swiatek, Christopher" userId="S::cswiatek@tbafcs.org::f82ded2a-ffe2-4b15-b30a-05d63f68be07" providerId="AD" clId="Web-{7F682AC6-56A6-0F1B-8B43-A959D318DDB6}" dt="2020-08-13T01:47:31.712" v="487"/>
          <ac:spMkLst>
            <pc:docMk/>
            <pc:sldMk cId="3413192735" sldId="262"/>
            <ac:spMk id="5" creationId="{DFF2AC85-FAA0-4844-813F-83C04D7382E2}"/>
          </ac:spMkLst>
        </pc:spChg>
        <pc:spChg chg="add del">
          <ac:chgData name="Swiatek, Christopher" userId="S::cswiatek@tbafcs.org::f82ded2a-ffe2-4b15-b30a-05d63f68be07" providerId="AD" clId="Web-{7F682AC6-56A6-0F1B-8B43-A959D318DDB6}" dt="2020-08-13T01:47:31.712" v="487"/>
          <ac:spMkLst>
            <pc:docMk/>
            <pc:sldMk cId="3413192735" sldId="262"/>
            <ac:spMk id="6" creationId="{89CC0F1E-BAA2-47B1-8F83-7ECB9FD9E009}"/>
          </ac:spMkLst>
        </pc:spChg>
        <pc:spChg chg="add del">
          <ac:chgData name="Swiatek, Christopher" userId="S::cswiatek@tbafcs.org::f82ded2a-ffe2-4b15-b30a-05d63f68be07" providerId="AD" clId="Web-{7F682AC6-56A6-0F1B-8B43-A959D318DDB6}" dt="2020-08-13T01:47:13.961" v="484"/>
          <ac:spMkLst>
            <pc:docMk/>
            <pc:sldMk cId="3413192735" sldId="262"/>
            <ac:spMk id="9" creationId="{122F9423-F4B1-45D4-8445-E9991ECCBCCF}"/>
          </ac:spMkLst>
        </pc:spChg>
        <pc:spChg chg="add">
          <ac:chgData name="Swiatek, Christopher" userId="S::cswiatek@tbafcs.org::f82ded2a-ffe2-4b15-b30a-05d63f68be07" providerId="AD" clId="Web-{7F682AC6-56A6-0F1B-8B43-A959D318DDB6}" dt="2020-08-13T01:47:31.712" v="487"/>
          <ac:spMkLst>
            <pc:docMk/>
            <pc:sldMk cId="3413192735" sldId="262"/>
            <ac:spMk id="16" creationId="{651547D7-AD18-407B-A5F4-F8225B5DCFCC}"/>
          </ac:spMkLst>
        </pc:spChg>
        <pc:spChg chg="add">
          <ac:chgData name="Swiatek, Christopher" userId="S::cswiatek@tbafcs.org::f82ded2a-ffe2-4b15-b30a-05d63f68be07" providerId="AD" clId="Web-{7F682AC6-56A6-0F1B-8B43-A959D318DDB6}" dt="2020-08-13T01:47:31.712" v="487"/>
          <ac:spMkLst>
            <pc:docMk/>
            <pc:sldMk cId="3413192735" sldId="262"/>
            <ac:spMk id="17" creationId="{AE5A632B-B15A-489E-8337-BC0F40DBC21F}"/>
          </ac:spMkLst>
        </pc:spChg>
        <pc:spChg chg="add">
          <ac:chgData name="Swiatek, Christopher" userId="S::cswiatek@tbafcs.org::f82ded2a-ffe2-4b15-b30a-05d63f68be07" providerId="AD" clId="Web-{7F682AC6-56A6-0F1B-8B43-A959D318DDB6}" dt="2020-08-13T01:47:31.712" v="487"/>
          <ac:spMkLst>
            <pc:docMk/>
            <pc:sldMk cId="3413192735" sldId="262"/>
            <ac:spMk id="18" creationId="{6E895C8D-1379-40B8-8B1B-B6F5AEAF0A6C}"/>
          </ac:spMkLst>
        </pc:spChg>
        <pc:grpChg chg="add del">
          <ac:chgData name="Swiatek, Christopher" userId="S::cswiatek@tbafcs.org::f82ded2a-ffe2-4b15-b30a-05d63f68be07" providerId="AD" clId="Web-{7F682AC6-56A6-0F1B-8B43-A959D318DDB6}" dt="2020-08-13T01:47:13.961" v="484"/>
          <ac:grpSpMkLst>
            <pc:docMk/>
            <pc:sldMk cId="3413192735" sldId="262"/>
            <ac:grpSpMk id="11" creationId="{770AE191-D2EA-45C9-A44D-830C188F74CB}"/>
          </ac:grpSpMkLst>
        </pc:grpChg>
        <pc:graphicFrameChg chg="add del">
          <ac:chgData name="Swiatek, Christopher" userId="S::cswiatek@tbafcs.org::f82ded2a-ffe2-4b15-b30a-05d63f68be07" providerId="AD" clId="Web-{7F682AC6-56A6-0F1B-8B43-A959D318DDB6}" dt="2020-08-13T01:47:13.961" v="484"/>
          <ac:graphicFrameMkLst>
            <pc:docMk/>
            <pc:sldMk cId="3413192735" sldId="262"/>
            <ac:graphicFrameMk id="13" creationId="{D06C91CD-CF55-4D23-9C5E-850F0B2EEE4C}"/>
          </ac:graphicFrameMkLst>
        </pc:graphicFrameChg>
        <pc:graphicFrameChg chg="add del">
          <ac:chgData name="Swiatek, Christopher" userId="S::cswiatek@tbafcs.org::f82ded2a-ffe2-4b15-b30a-05d63f68be07" providerId="AD" clId="Web-{7F682AC6-56A6-0F1B-8B43-A959D318DDB6}" dt="2020-08-13T01:47:31.681" v="486"/>
          <ac:graphicFrameMkLst>
            <pc:docMk/>
            <pc:sldMk cId="3413192735" sldId="262"/>
            <ac:graphicFrameMk id="15" creationId="{22A4F72F-558B-4673-B0A4-E0B4BE9879D5}"/>
          </ac:graphicFrameMkLst>
        </pc:graphicFrameChg>
        <pc:graphicFrameChg chg="add modGraphic">
          <ac:chgData name="Swiatek, Christopher" userId="S::cswiatek@tbafcs.org::f82ded2a-ffe2-4b15-b30a-05d63f68be07" providerId="AD" clId="Web-{7F682AC6-56A6-0F1B-8B43-A959D318DDB6}" dt="2020-08-13T01:48:44.497" v="543" actId="20577"/>
          <ac:graphicFrameMkLst>
            <pc:docMk/>
            <pc:sldMk cId="3413192735" sldId="262"/>
            <ac:graphicFrameMk id="19" creationId="{37796E6E-4B93-43EB-82DA-CD17AAA93A4D}"/>
          </ac:graphicFrameMkLst>
        </pc:graphicFrameChg>
      </pc:sldChg>
      <pc:sldChg chg="modSp">
        <pc:chgData name="Swiatek, Christopher" userId="S::cswiatek@tbafcs.org::f82ded2a-ffe2-4b15-b30a-05d63f68be07" providerId="AD" clId="Web-{7F682AC6-56A6-0F1B-8B43-A959D318DDB6}" dt="2020-08-13T01:43:34.049" v="474" actId="20577"/>
        <pc:sldMkLst>
          <pc:docMk/>
          <pc:sldMk cId="871149128" sldId="263"/>
        </pc:sldMkLst>
        <pc:spChg chg="mod">
          <ac:chgData name="Swiatek, Christopher" userId="S::cswiatek@tbafcs.org::f82ded2a-ffe2-4b15-b30a-05d63f68be07" providerId="AD" clId="Web-{7F682AC6-56A6-0F1B-8B43-A959D318DDB6}" dt="2020-08-13T01:43:34.049" v="474" actId="20577"/>
          <ac:spMkLst>
            <pc:docMk/>
            <pc:sldMk cId="871149128" sldId="263"/>
            <ac:spMk id="3" creationId="{2A321740-A7EB-40BF-9AF5-1EB947652A51}"/>
          </ac:spMkLst>
        </pc:spChg>
      </pc:sldChg>
      <pc:sldChg chg="modSp">
        <pc:chgData name="Swiatek, Christopher" userId="S::cswiatek@tbafcs.org::f82ded2a-ffe2-4b15-b30a-05d63f68be07" providerId="AD" clId="Web-{7F682AC6-56A6-0F1B-8B43-A959D318DDB6}" dt="2020-08-13T01:42:35.125" v="470" actId="20577"/>
        <pc:sldMkLst>
          <pc:docMk/>
          <pc:sldMk cId="2073948872" sldId="264"/>
        </pc:sldMkLst>
        <pc:spChg chg="mod">
          <ac:chgData name="Swiatek, Christopher" userId="S::cswiatek@tbafcs.org::f82ded2a-ffe2-4b15-b30a-05d63f68be07" providerId="AD" clId="Web-{7F682AC6-56A6-0F1B-8B43-A959D318DDB6}" dt="2020-08-13T01:42:35.125" v="470" actId="20577"/>
          <ac:spMkLst>
            <pc:docMk/>
            <pc:sldMk cId="2073948872" sldId="264"/>
            <ac:spMk id="3" creationId="{8CBBE22A-050E-410C-9A80-0B9C7EBF0A97}"/>
          </ac:spMkLst>
        </pc:spChg>
      </pc:sldChg>
      <pc:sldChg chg="addSp delSp modSp">
        <pc:chgData name="Swiatek, Christopher" userId="S::cswiatek@tbafcs.org::f82ded2a-ffe2-4b15-b30a-05d63f68be07" providerId="AD" clId="Web-{7F682AC6-56A6-0F1B-8B43-A959D318DDB6}" dt="2020-08-13T01:50:12.515" v="644"/>
        <pc:sldMkLst>
          <pc:docMk/>
          <pc:sldMk cId="3458060680" sldId="265"/>
        </pc:sldMkLst>
        <pc:spChg chg="mod">
          <ac:chgData name="Swiatek, Christopher" userId="S::cswiatek@tbafcs.org::f82ded2a-ffe2-4b15-b30a-05d63f68be07" providerId="AD" clId="Web-{7F682AC6-56A6-0F1B-8B43-A959D318DDB6}" dt="2020-08-13T01:50:12.515" v="644"/>
          <ac:spMkLst>
            <pc:docMk/>
            <pc:sldMk cId="3458060680" sldId="265"/>
            <ac:spMk id="2" creationId="{0FC44F0C-6981-4A0E-8D21-0DA87CC5E951}"/>
          </ac:spMkLst>
        </pc:spChg>
        <pc:spChg chg="del">
          <ac:chgData name="Swiatek, Christopher" userId="S::cswiatek@tbafcs.org::f82ded2a-ffe2-4b15-b30a-05d63f68be07" providerId="AD" clId="Web-{7F682AC6-56A6-0F1B-8B43-A959D318DDB6}" dt="2020-08-13T01:50:12.515" v="644"/>
          <ac:spMkLst>
            <pc:docMk/>
            <pc:sldMk cId="3458060680" sldId="265"/>
            <ac:spMk id="9" creationId="{53B021B3-DE93-4AB7-8A18-CF5F1CED88B8}"/>
          </ac:spMkLst>
        </pc:spChg>
        <pc:spChg chg="del">
          <ac:chgData name="Swiatek, Christopher" userId="S::cswiatek@tbafcs.org::f82ded2a-ffe2-4b15-b30a-05d63f68be07" providerId="AD" clId="Web-{7F682AC6-56A6-0F1B-8B43-A959D318DDB6}" dt="2020-08-13T01:50:12.515" v="644"/>
          <ac:spMkLst>
            <pc:docMk/>
            <pc:sldMk cId="3458060680" sldId="265"/>
            <ac:spMk id="11" creationId="{52D502E5-F6B4-4D58-B4AE-FC466FF15EE8}"/>
          </ac:spMkLst>
        </pc:spChg>
        <pc:spChg chg="del">
          <ac:chgData name="Swiatek, Christopher" userId="S::cswiatek@tbafcs.org::f82ded2a-ffe2-4b15-b30a-05d63f68be07" providerId="AD" clId="Web-{7F682AC6-56A6-0F1B-8B43-A959D318DDB6}" dt="2020-08-13T01:50:12.515" v="644"/>
          <ac:spMkLst>
            <pc:docMk/>
            <pc:sldMk cId="3458060680" sldId="265"/>
            <ac:spMk id="13" creationId="{9DECDBF4-02B6-4BB4-B65B-B8107AD6A9E8}"/>
          </ac:spMkLst>
        </pc:spChg>
        <pc:spChg chg="add">
          <ac:chgData name="Swiatek, Christopher" userId="S::cswiatek@tbafcs.org::f82ded2a-ffe2-4b15-b30a-05d63f68be07" providerId="AD" clId="Web-{7F682AC6-56A6-0F1B-8B43-A959D318DDB6}" dt="2020-08-13T01:50:12.515" v="644"/>
          <ac:spMkLst>
            <pc:docMk/>
            <pc:sldMk cId="3458060680" sldId="265"/>
            <ac:spMk id="18" creationId="{37E32B78-23DD-4E77-8B9C-7779E3BF20C2}"/>
          </ac:spMkLst>
        </pc:spChg>
        <pc:graphicFrameChg chg="mod modGraphic">
          <ac:chgData name="Swiatek, Christopher" userId="S::cswiatek@tbafcs.org::f82ded2a-ffe2-4b15-b30a-05d63f68be07" providerId="AD" clId="Web-{7F682AC6-56A6-0F1B-8B43-A959D318DDB6}" dt="2020-08-13T01:50:12.515" v="644"/>
          <ac:graphicFrameMkLst>
            <pc:docMk/>
            <pc:sldMk cId="3458060680" sldId="265"/>
            <ac:graphicFrameMk id="5" creationId="{CC3EA065-EEAB-4BDF-9636-613CF5DD9084}"/>
          </ac:graphicFrameMkLst>
        </pc:graphicFrameChg>
      </pc:sldChg>
      <pc:sldChg chg="modSp">
        <pc:chgData name="Swiatek, Christopher" userId="S::cswiatek@tbafcs.org::f82ded2a-ffe2-4b15-b30a-05d63f68be07" providerId="AD" clId="Web-{7F682AC6-56A6-0F1B-8B43-A959D318DDB6}" dt="2020-08-13T01:46:50.820" v="482" actId="20577"/>
        <pc:sldMkLst>
          <pc:docMk/>
          <pc:sldMk cId="1098838293" sldId="267"/>
        </pc:sldMkLst>
        <pc:graphicFrameChg chg="modGraphic">
          <ac:chgData name="Swiatek, Christopher" userId="S::cswiatek@tbafcs.org::f82ded2a-ffe2-4b15-b30a-05d63f68be07" providerId="AD" clId="Web-{7F682AC6-56A6-0F1B-8B43-A959D318DDB6}" dt="2020-08-13T01:46:50.820" v="482" actId="20577"/>
          <ac:graphicFrameMkLst>
            <pc:docMk/>
            <pc:sldMk cId="1098838293" sldId="267"/>
            <ac:graphicFrameMk id="5" creationId="{802BBABF-B5A0-4C0B-9C57-B6A6C9F3881B}"/>
          </ac:graphicFrameMkLst>
        </pc:graphicFrameChg>
      </pc:sldChg>
      <pc:sldChg chg="addSp modSp mod setBg">
        <pc:chgData name="Swiatek, Christopher" userId="S::cswiatek@tbafcs.org::f82ded2a-ffe2-4b15-b30a-05d63f68be07" providerId="AD" clId="Web-{7F682AC6-56A6-0F1B-8B43-A959D318DDB6}" dt="2020-08-13T01:54:15.459" v="678"/>
        <pc:sldMkLst>
          <pc:docMk/>
          <pc:sldMk cId="1110621576" sldId="275"/>
        </pc:sldMkLst>
        <pc:spChg chg="mod">
          <ac:chgData name="Swiatek, Christopher" userId="S::cswiatek@tbafcs.org::f82ded2a-ffe2-4b15-b30a-05d63f68be07" providerId="AD" clId="Web-{7F682AC6-56A6-0F1B-8B43-A959D318DDB6}" dt="2020-08-13T01:54:15.459" v="678"/>
          <ac:spMkLst>
            <pc:docMk/>
            <pc:sldMk cId="1110621576" sldId="275"/>
            <ac:spMk id="2" creationId="{5E1A7475-F773-4CF1-9421-711852C39D72}"/>
          </ac:spMkLst>
        </pc:spChg>
        <pc:spChg chg="mod">
          <ac:chgData name="Swiatek, Christopher" userId="S::cswiatek@tbafcs.org::f82ded2a-ffe2-4b15-b30a-05d63f68be07" providerId="AD" clId="Web-{7F682AC6-56A6-0F1B-8B43-A959D318DDB6}" dt="2020-08-13T01:54:15.459" v="678"/>
          <ac:spMkLst>
            <pc:docMk/>
            <pc:sldMk cId="1110621576" sldId="275"/>
            <ac:spMk id="3" creationId="{294A0333-1FFA-40F8-8B11-BF53C48A9234}"/>
          </ac:spMkLst>
        </pc:spChg>
        <pc:spChg chg="add">
          <ac:chgData name="Swiatek, Christopher" userId="S::cswiatek@tbafcs.org::f82ded2a-ffe2-4b15-b30a-05d63f68be07" providerId="AD" clId="Web-{7F682AC6-56A6-0F1B-8B43-A959D318DDB6}" dt="2020-08-13T01:54:15.459" v="678"/>
          <ac:spMkLst>
            <pc:docMk/>
            <pc:sldMk cId="1110621576" sldId="275"/>
            <ac:spMk id="8" creationId="{F837543A-6020-4505-A233-C9DB4BF74011}"/>
          </ac:spMkLst>
        </pc:spChg>
        <pc:spChg chg="add">
          <ac:chgData name="Swiatek, Christopher" userId="S::cswiatek@tbafcs.org::f82ded2a-ffe2-4b15-b30a-05d63f68be07" providerId="AD" clId="Web-{7F682AC6-56A6-0F1B-8B43-A959D318DDB6}" dt="2020-08-13T01:54:15.459" v="678"/>
          <ac:spMkLst>
            <pc:docMk/>
            <pc:sldMk cId="1110621576" sldId="275"/>
            <ac:spMk id="10" creationId="{35B16301-FB18-48BA-A6DD-C37CAF6F9A18}"/>
          </ac:spMkLst>
        </pc:spChg>
        <pc:spChg chg="add">
          <ac:chgData name="Swiatek, Christopher" userId="S::cswiatek@tbafcs.org::f82ded2a-ffe2-4b15-b30a-05d63f68be07" providerId="AD" clId="Web-{7F682AC6-56A6-0F1B-8B43-A959D318DDB6}" dt="2020-08-13T01:54:15.459" v="678"/>
          <ac:spMkLst>
            <pc:docMk/>
            <pc:sldMk cId="1110621576" sldId="275"/>
            <ac:spMk id="12" creationId="{C3C0D90E-074A-4F52-9B11-B52BEF4BCBE5}"/>
          </ac:spMkLst>
        </pc:spChg>
        <pc:spChg chg="add">
          <ac:chgData name="Swiatek, Christopher" userId="S::cswiatek@tbafcs.org::f82ded2a-ffe2-4b15-b30a-05d63f68be07" providerId="AD" clId="Web-{7F682AC6-56A6-0F1B-8B43-A959D318DDB6}" dt="2020-08-13T01:54:15.459" v="678"/>
          <ac:spMkLst>
            <pc:docMk/>
            <pc:sldMk cId="1110621576" sldId="275"/>
            <ac:spMk id="14" creationId="{CABBD4C1-E6F8-46F6-8152-A8A97490BF4D}"/>
          </ac:spMkLst>
        </pc:spChg>
        <pc:spChg chg="add">
          <ac:chgData name="Swiatek, Christopher" userId="S::cswiatek@tbafcs.org::f82ded2a-ffe2-4b15-b30a-05d63f68be07" providerId="AD" clId="Web-{7F682AC6-56A6-0F1B-8B43-A959D318DDB6}" dt="2020-08-13T01:54:15.459" v="678"/>
          <ac:spMkLst>
            <pc:docMk/>
            <pc:sldMk cId="1110621576" sldId="275"/>
            <ac:spMk id="16" creationId="{83BA5EF5-1FE9-4BF9-83BB-269BCDDF6156}"/>
          </ac:spMkLst>
        </pc:spChg>
        <pc:spChg chg="add">
          <ac:chgData name="Swiatek, Christopher" userId="S::cswiatek@tbafcs.org::f82ded2a-ffe2-4b15-b30a-05d63f68be07" providerId="AD" clId="Web-{7F682AC6-56A6-0F1B-8B43-A959D318DDB6}" dt="2020-08-13T01:54:15.459" v="678"/>
          <ac:spMkLst>
            <pc:docMk/>
            <pc:sldMk cId="1110621576" sldId="275"/>
            <ac:spMk id="20" creationId="{88853921-7BC9-4BDE-ACAB-133C683C82D6}"/>
          </ac:spMkLst>
        </pc:spChg>
        <pc:spChg chg="add">
          <ac:chgData name="Swiatek, Christopher" userId="S::cswiatek@tbafcs.org::f82ded2a-ffe2-4b15-b30a-05d63f68be07" providerId="AD" clId="Web-{7F682AC6-56A6-0F1B-8B43-A959D318DDB6}" dt="2020-08-13T01:54:15.459" v="678"/>
          <ac:spMkLst>
            <pc:docMk/>
            <pc:sldMk cId="1110621576" sldId="275"/>
            <ac:spMk id="22" creationId="{09192968-3AE7-4470-A61C-97294BB92731}"/>
          </ac:spMkLst>
        </pc:spChg>
        <pc:spChg chg="add">
          <ac:chgData name="Swiatek, Christopher" userId="S::cswiatek@tbafcs.org::f82ded2a-ffe2-4b15-b30a-05d63f68be07" providerId="AD" clId="Web-{7F682AC6-56A6-0F1B-8B43-A959D318DDB6}" dt="2020-08-13T01:54:15.459" v="678"/>
          <ac:spMkLst>
            <pc:docMk/>
            <pc:sldMk cId="1110621576" sldId="275"/>
            <ac:spMk id="24" creationId="{3AB72E55-43E4-4356-BFE8-E2102CB0B505}"/>
          </ac:spMkLst>
        </pc:spChg>
        <pc:cxnChg chg="add">
          <ac:chgData name="Swiatek, Christopher" userId="S::cswiatek@tbafcs.org::f82ded2a-ffe2-4b15-b30a-05d63f68be07" providerId="AD" clId="Web-{7F682AC6-56A6-0F1B-8B43-A959D318DDB6}" dt="2020-08-13T01:54:15.459" v="678"/>
          <ac:cxnSpMkLst>
            <pc:docMk/>
            <pc:sldMk cId="1110621576" sldId="275"/>
            <ac:cxnSpMk id="18" creationId="{4B3BCACB-5880-460B-9606-8C433A9AF99D}"/>
          </ac:cxnSpMkLst>
        </pc:cxnChg>
      </pc:sldChg>
      <pc:sldChg chg="modSp">
        <pc:chgData name="Swiatek, Christopher" userId="S::cswiatek@tbafcs.org::f82ded2a-ffe2-4b15-b30a-05d63f68be07" providerId="AD" clId="Web-{7F682AC6-56A6-0F1B-8B43-A959D318DDB6}" dt="2020-08-13T01:35:43.739" v="121" actId="20577"/>
        <pc:sldMkLst>
          <pc:docMk/>
          <pc:sldMk cId="3047393416" sldId="277"/>
        </pc:sldMkLst>
        <pc:spChg chg="mod">
          <ac:chgData name="Swiatek, Christopher" userId="S::cswiatek@tbafcs.org::f82ded2a-ffe2-4b15-b30a-05d63f68be07" providerId="AD" clId="Web-{7F682AC6-56A6-0F1B-8B43-A959D318DDB6}" dt="2020-08-13T01:34:49.909" v="15" actId="20577"/>
          <ac:spMkLst>
            <pc:docMk/>
            <pc:sldMk cId="3047393416" sldId="277"/>
            <ac:spMk id="2" creationId="{6B7814DD-8AE3-4A88-A289-A1C02900D5BD}"/>
          </ac:spMkLst>
        </pc:spChg>
        <pc:spChg chg="mod">
          <ac:chgData name="Swiatek, Christopher" userId="S::cswiatek@tbafcs.org::f82ded2a-ffe2-4b15-b30a-05d63f68be07" providerId="AD" clId="Web-{7F682AC6-56A6-0F1B-8B43-A959D318DDB6}" dt="2020-08-13T01:35:43.739" v="121" actId="20577"/>
          <ac:spMkLst>
            <pc:docMk/>
            <pc:sldMk cId="3047393416" sldId="277"/>
            <ac:spMk id="3" creationId="{CCD490B7-04F2-4BAB-880A-3253169CD714}"/>
          </ac:spMkLst>
        </pc:spChg>
      </pc:sldChg>
      <pc:sldChg chg="modSp">
        <pc:chgData name="Swiatek, Christopher" userId="S::cswiatek@tbafcs.org::f82ded2a-ffe2-4b15-b30a-05d63f68be07" providerId="AD" clId="Web-{7F682AC6-56A6-0F1B-8B43-A959D318DDB6}" dt="2020-08-13T01:51:37.173" v="676" actId="20577"/>
        <pc:sldMkLst>
          <pc:docMk/>
          <pc:sldMk cId="2269644727" sldId="278"/>
        </pc:sldMkLst>
        <pc:spChg chg="mod">
          <ac:chgData name="Swiatek, Christopher" userId="S::cswiatek@tbafcs.org::f82ded2a-ffe2-4b15-b30a-05d63f68be07" providerId="AD" clId="Web-{7F682AC6-56A6-0F1B-8B43-A959D318DDB6}" dt="2020-08-13T01:51:37.173" v="676" actId="20577"/>
          <ac:spMkLst>
            <pc:docMk/>
            <pc:sldMk cId="2269644727" sldId="278"/>
            <ac:spMk id="3" creationId="{77F39599-0A91-42E1-A308-2F95B8EE9A41}"/>
          </ac:spMkLst>
        </pc:spChg>
      </pc:sldChg>
      <pc:sldChg chg="modSp">
        <pc:chgData name="Swiatek, Christopher" userId="S::cswiatek@tbafcs.org::f82ded2a-ffe2-4b15-b30a-05d63f68be07" providerId="AD" clId="Web-{7F682AC6-56A6-0F1B-8B43-A959D318DDB6}" dt="2020-08-13T01:50:06.280" v="642" actId="20577"/>
        <pc:sldMkLst>
          <pc:docMk/>
          <pc:sldMk cId="2192150957" sldId="279"/>
        </pc:sldMkLst>
        <pc:spChg chg="mod">
          <ac:chgData name="Swiatek, Christopher" userId="S::cswiatek@tbafcs.org::f82ded2a-ffe2-4b15-b30a-05d63f68be07" providerId="AD" clId="Web-{7F682AC6-56A6-0F1B-8B43-A959D318DDB6}" dt="2020-08-13T01:50:06.280" v="642" actId="20577"/>
          <ac:spMkLst>
            <pc:docMk/>
            <pc:sldMk cId="2192150957" sldId="279"/>
            <ac:spMk id="3" creationId="{A4EF0AD9-21E0-42BD-B122-14A7935CD9C4}"/>
          </ac:spMkLst>
        </pc:spChg>
      </pc:sldChg>
      <pc:sldChg chg="addSp delSp modSp">
        <pc:chgData name="Swiatek, Christopher" userId="S::cswiatek@tbafcs.org::f82ded2a-ffe2-4b15-b30a-05d63f68be07" providerId="AD" clId="Web-{7F682AC6-56A6-0F1B-8B43-A959D318DDB6}" dt="2020-08-13T01:55:34.696" v="690" actId="20577"/>
        <pc:sldMkLst>
          <pc:docMk/>
          <pc:sldMk cId="1760818489" sldId="280"/>
        </pc:sldMkLst>
        <pc:spChg chg="mod">
          <ac:chgData name="Swiatek, Christopher" userId="S::cswiatek@tbafcs.org::f82ded2a-ffe2-4b15-b30a-05d63f68be07" providerId="AD" clId="Web-{7F682AC6-56A6-0F1B-8B43-A959D318DDB6}" dt="2020-08-13T01:55:12.804" v="686"/>
          <ac:spMkLst>
            <pc:docMk/>
            <pc:sldMk cId="1760818489" sldId="280"/>
            <ac:spMk id="2" creationId="{18063393-82C8-4852-B7B9-1A7543B47493}"/>
          </ac:spMkLst>
        </pc:spChg>
        <pc:spChg chg="mod">
          <ac:chgData name="Swiatek, Christopher" userId="S::cswiatek@tbafcs.org::f82ded2a-ffe2-4b15-b30a-05d63f68be07" providerId="AD" clId="Web-{7F682AC6-56A6-0F1B-8B43-A959D318DDB6}" dt="2020-08-13T01:55:34.696" v="690" actId="20577"/>
          <ac:spMkLst>
            <pc:docMk/>
            <pc:sldMk cId="1760818489" sldId="280"/>
            <ac:spMk id="3" creationId="{2996B42C-AD62-40A7-AD63-49F1CAB4272B}"/>
          </ac:spMkLst>
        </pc:spChg>
        <pc:spChg chg="del">
          <ac:chgData name="Swiatek, Christopher" userId="S::cswiatek@tbafcs.org::f82ded2a-ffe2-4b15-b30a-05d63f68be07" providerId="AD" clId="Web-{7F682AC6-56A6-0F1B-8B43-A959D318DDB6}" dt="2020-08-13T01:55:12.804" v="686"/>
          <ac:spMkLst>
            <pc:docMk/>
            <pc:sldMk cId="1760818489" sldId="280"/>
            <ac:spMk id="8" creationId="{7CB4857B-ED7C-444D-9F04-2F885114A1C2}"/>
          </ac:spMkLst>
        </pc:spChg>
        <pc:spChg chg="del">
          <ac:chgData name="Swiatek, Christopher" userId="S::cswiatek@tbafcs.org::f82ded2a-ffe2-4b15-b30a-05d63f68be07" providerId="AD" clId="Web-{7F682AC6-56A6-0F1B-8B43-A959D318DDB6}" dt="2020-08-13T01:55:12.804" v="686"/>
          <ac:spMkLst>
            <pc:docMk/>
            <pc:sldMk cId="1760818489" sldId="280"/>
            <ac:spMk id="10" creationId="{D18046FB-44EA-4FD8-A585-EA09A319B2D0}"/>
          </ac:spMkLst>
        </pc:spChg>
        <pc:spChg chg="del">
          <ac:chgData name="Swiatek, Christopher" userId="S::cswiatek@tbafcs.org::f82ded2a-ffe2-4b15-b30a-05d63f68be07" providerId="AD" clId="Web-{7F682AC6-56A6-0F1B-8B43-A959D318DDB6}" dt="2020-08-13T01:55:12.804" v="686"/>
          <ac:spMkLst>
            <pc:docMk/>
            <pc:sldMk cId="1760818489" sldId="280"/>
            <ac:spMk id="12" creationId="{479F5F2B-8B58-4140-AE6A-51F6C67B18D9}"/>
          </ac:spMkLst>
        </pc:spChg>
        <pc:spChg chg="add">
          <ac:chgData name="Swiatek, Christopher" userId="S::cswiatek@tbafcs.org::f82ded2a-ffe2-4b15-b30a-05d63f68be07" providerId="AD" clId="Web-{7F682AC6-56A6-0F1B-8B43-A959D318DDB6}" dt="2020-08-13T01:55:12.804" v="686"/>
          <ac:spMkLst>
            <pc:docMk/>
            <pc:sldMk cId="1760818489" sldId="280"/>
            <ac:spMk id="17" creationId="{1709F1D5-B0F1-4714-A239-E5B61C161915}"/>
          </ac:spMkLst>
        </pc:spChg>
        <pc:spChg chg="add">
          <ac:chgData name="Swiatek, Christopher" userId="S::cswiatek@tbafcs.org::f82ded2a-ffe2-4b15-b30a-05d63f68be07" providerId="AD" clId="Web-{7F682AC6-56A6-0F1B-8B43-A959D318DDB6}" dt="2020-08-13T01:55:12.804" v="686"/>
          <ac:spMkLst>
            <pc:docMk/>
            <pc:sldMk cId="1760818489" sldId="280"/>
            <ac:spMk id="19" creationId="{228FB460-D3FF-4440-A020-05982A09E517}"/>
          </ac:spMkLst>
        </pc:spChg>
        <pc:spChg chg="add">
          <ac:chgData name="Swiatek, Christopher" userId="S::cswiatek@tbafcs.org::f82ded2a-ffe2-4b15-b30a-05d63f68be07" providerId="AD" clId="Web-{7F682AC6-56A6-0F1B-8B43-A959D318DDB6}" dt="2020-08-13T01:55:12.804" v="686"/>
          <ac:spMkLst>
            <pc:docMk/>
            <pc:sldMk cId="1760818489" sldId="280"/>
            <ac:spMk id="21" creationId="{14847E93-7DC1-4D4B-8829-B19AA7137C50}"/>
          </ac:spMkLst>
        </pc:spChg>
        <pc:spChg chg="add">
          <ac:chgData name="Swiatek, Christopher" userId="S::cswiatek@tbafcs.org::f82ded2a-ffe2-4b15-b30a-05d63f68be07" providerId="AD" clId="Web-{7F682AC6-56A6-0F1B-8B43-A959D318DDB6}" dt="2020-08-13T01:55:12.804" v="686"/>
          <ac:spMkLst>
            <pc:docMk/>
            <pc:sldMk cId="1760818489" sldId="280"/>
            <ac:spMk id="23" creationId="{5566D6E1-03A1-4D73-A4E0-35D74D568A04}"/>
          </ac:spMkLst>
        </pc:spChg>
        <pc:spChg chg="add">
          <ac:chgData name="Swiatek, Christopher" userId="S::cswiatek@tbafcs.org::f82ded2a-ffe2-4b15-b30a-05d63f68be07" providerId="AD" clId="Web-{7F682AC6-56A6-0F1B-8B43-A959D318DDB6}" dt="2020-08-13T01:55:12.804" v="686"/>
          <ac:spMkLst>
            <pc:docMk/>
            <pc:sldMk cId="1760818489" sldId="280"/>
            <ac:spMk id="25" creationId="{9F835A99-04AC-494A-A572-AFE8413CC938}"/>
          </ac:spMkLst>
        </pc:spChg>
        <pc:spChg chg="add">
          <ac:chgData name="Swiatek, Christopher" userId="S::cswiatek@tbafcs.org::f82ded2a-ffe2-4b15-b30a-05d63f68be07" providerId="AD" clId="Web-{7F682AC6-56A6-0F1B-8B43-A959D318DDB6}" dt="2020-08-13T01:55:12.804" v="686"/>
          <ac:spMkLst>
            <pc:docMk/>
            <pc:sldMk cId="1760818489" sldId="280"/>
            <ac:spMk id="27" creationId="{7B786209-1B0B-4CA9-9BDD-F7327066A84D}"/>
          </ac:spMkLst>
        </pc:spChg>
        <pc:spChg chg="add">
          <ac:chgData name="Swiatek, Christopher" userId="S::cswiatek@tbafcs.org::f82ded2a-ffe2-4b15-b30a-05d63f68be07" providerId="AD" clId="Web-{7F682AC6-56A6-0F1B-8B43-A959D318DDB6}" dt="2020-08-13T01:55:12.804" v="686"/>
          <ac:spMkLst>
            <pc:docMk/>
            <pc:sldMk cId="1760818489" sldId="280"/>
            <ac:spMk id="29" creationId="{2D2964BB-484D-45AE-AD66-D407D0629652}"/>
          </ac:spMkLst>
        </pc:spChg>
        <pc:spChg chg="add">
          <ac:chgData name="Swiatek, Christopher" userId="S::cswiatek@tbafcs.org::f82ded2a-ffe2-4b15-b30a-05d63f68be07" providerId="AD" clId="Web-{7F682AC6-56A6-0F1B-8B43-A959D318DDB6}" dt="2020-08-13T01:55:12.804" v="686"/>
          <ac:spMkLst>
            <pc:docMk/>
            <pc:sldMk cId="1760818489" sldId="280"/>
            <ac:spMk id="31" creationId="{6691AC69-A76E-4DAB-B565-468B6B87ACF3}"/>
          </ac:spMkLst>
        </pc:spChg>
      </pc:sldChg>
      <pc:sldChg chg="addSp modSp new mod setBg">
        <pc:chgData name="Swiatek, Christopher" userId="S::cswiatek@tbafcs.org::f82ded2a-ffe2-4b15-b30a-05d63f68be07" providerId="AD" clId="Web-{7F682AC6-56A6-0F1B-8B43-A959D318DDB6}" dt="2020-08-13T01:56:49.291" v="746"/>
        <pc:sldMkLst>
          <pc:docMk/>
          <pc:sldMk cId="4174542691" sldId="282"/>
        </pc:sldMkLst>
        <pc:spChg chg="mod">
          <ac:chgData name="Swiatek, Christopher" userId="S::cswiatek@tbafcs.org::f82ded2a-ffe2-4b15-b30a-05d63f68be07" providerId="AD" clId="Web-{7F682AC6-56A6-0F1B-8B43-A959D318DDB6}" dt="2020-08-13T01:56:49.291" v="746"/>
          <ac:spMkLst>
            <pc:docMk/>
            <pc:sldMk cId="4174542691" sldId="282"/>
            <ac:spMk id="2" creationId="{1C43ED47-4EA8-4632-BB05-584AE1930B56}"/>
          </ac:spMkLst>
        </pc:spChg>
        <pc:spChg chg="mod">
          <ac:chgData name="Swiatek, Christopher" userId="S::cswiatek@tbafcs.org::f82ded2a-ffe2-4b15-b30a-05d63f68be07" providerId="AD" clId="Web-{7F682AC6-56A6-0F1B-8B43-A959D318DDB6}" dt="2020-08-13T01:56:49.291" v="746"/>
          <ac:spMkLst>
            <pc:docMk/>
            <pc:sldMk cId="4174542691" sldId="282"/>
            <ac:spMk id="3" creationId="{85D65E0D-CE95-431F-9E1A-95086FBEB598}"/>
          </ac:spMkLst>
        </pc:spChg>
        <pc:spChg chg="add">
          <ac:chgData name="Swiatek, Christopher" userId="S::cswiatek@tbafcs.org::f82ded2a-ffe2-4b15-b30a-05d63f68be07" providerId="AD" clId="Web-{7F682AC6-56A6-0F1B-8B43-A959D318DDB6}" dt="2020-08-13T01:56:49.291" v="746"/>
          <ac:spMkLst>
            <pc:docMk/>
            <pc:sldMk cId="4174542691" sldId="282"/>
            <ac:spMk id="8" creationId="{23962611-DFD5-4092-AAFD-559E3DFCE2C9}"/>
          </ac:spMkLst>
        </pc:spChg>
        <pc:picChg chg="add">
          <ac:chgData name="Swiatek, Christopher" userId="S::cswiatek@tbafcs.org::f82ded2a-ffe2-4b15-b30a-05d63f68be07" providerId="AD" clId="Web-{7F682AC6-56A6-0F1B-8B43-A959D318DDB6}" dt="2020-08-13T01:56:49.291" v="746"/>
          <ac:picMkLst>
            <pc:docMk/>
            <pc:sldMk cId="4174542691" sldId="282"/>
            <ac:picMk id="10" creationId="{2270F1FA-0425-408F-9861-80BF5AFB276D}"/>
          </ac:picMkLst>
        </pc:picChg>
      </pc:sldChg>
    </pc:docChg>
  </pc:docChgLst>
  <pc:docChgLst>
    <pc:chgData name="Swiatek, Christopher" userId="S::cswiatek@tbafcs.org::f82ded2a-ffe2-4b15-b30a-05d63f68be07" providerId="AD" clId="Web-{6877E190-D0FD-FBD5-4871-D08C00D63504}"/>
    <pc:docChg chg="modSld">
      <pc:chgData name="Swiatek, Christopher" userId="S::cswiatek@tbafcs.org::f82ded2a-ffe2-4b15-b30a-05d63f68be07" providerId="AD" clId="Web-{6877E190-D0FD-FBD5-4871-D08C00D63504}" dt="2020-08-13T12:03:37.969" v="87" actId="20577"/>
      <pc:docMkLst>
        <pc:docMk/>
      </pc:docMkLst>
      <pc:sldChg chg="modSp">
        <pc:chgData name="Swiatek, Christopher" userId="S::cswiatek@tbafcs.org::f82ded2a-ffe2-4b15-b30a-05d63f68be07" providerId="AD" clId="Web-{6877E190-D0FD-FBD5-4871-D08C00D63504}" dt="2020-08-13T12:03:37.969" v="87" actId="20577"/>
        <pc:sldMkLst>
          <pc:docMk/>
          <pc:sldMk cId="2348681518" sldId="259"/>
        </pc:sldMkLst>
        <pc:graphicFrameChg chg="modGraphic">
          <ac:chgData name="Swiatek, Christopher" userId="S::cswiatek@tbafcs.org::f82ded2a-ffe2-4b15-b30a-05d63f68be07" providerId="AD" clId="Web-{6877E190-D0FD-FBD5-4871-D08C00D63504}" dt="2020-08-13T12:03:37.969" v="87" actId="20577"/>
          <ac:graphicFrameMkLst>
            <pc:docMk/>
            <pc:sldMk cId="2348681518" sldId="259"/>
            <ac:graphicFrameMk id="5" creationId="{406869FD-F429-486E-91E8-5EC51D7401F2}"/>
          </ac:graphicFrameMkLst>
        </pc:graphicFrameChg>
      </pc:sldChg>
      <pc:sldChg chg="modSp">
        <pc:chgData name="Swiatek, Christopher" userId="S::cswiatek@tbafcs.org::f82ded2a-ffe2-4b15-b30a-05d63f68be07" providerId="AD" clId="Web-{6877E190-D0FD-FBD5-4871-D08C00D63504}" dt="2020-08-13T11:57:01.308" v="33" actId="20577"/>
        <pc:sldMkLst>
          <pc:docMk/>
          <pc:sldMk cId="871149128" sldId="263"/>
        </pc:sldMkLst>
        <pc:spChg chg="mod">
          <ac:chgData name="Swiatek, Christopher" userId="S::cswiatek@tbafcs.org::f82ded2a-ffe2-4b15-b30a-05d63f68be07" providerId="AD" clId="Web-{6877E190-D0FD-FBD5-4871-D08C00D63504}" dt="2020-08-13T11:57:01.308" v="33" actId="20577"/>
          <ac:spMkLst>
            <pc:docMk/>
            <pc:sldMk cId="871149128" sldId="263"/>
            <ac:spMk id="3" creationId="{2A321740-A7EB-40BF-9AF5-1EB947652A51}"/>
          </ac:spMkLst>
        </pc:spChg>
      </pc:sldChg>
      <pc:sldChg chg="modSp">
        <pc:chgData name="Swiatek, Christopher" userId="S::cswiatek@tbafcs.org::f82ded2a-ffe2-4b15-b30a-05d63f68be07" providerId="AD" clId="Web-{6877E190-D0FD-FBD5-4871-D08C00D63504}" dt="2020-08-13T11:57:45.309" v="60"/>
        <pc:sldMkLst>
          <pc:docMk/>
          <pc:sldMk cId="554545561" sldId="269"/>
        </pc:sldMkLst>
        <pc:graphicFrameChg chg="mod modGraphic">
          <ac:chgData name="Swiatek, Christopher" userId="S::cswiatek@tbafcs.org::f82ded2a-ffe2-4b15-b30a-05d63f68be07" providerId="AD" clId="Web-{6877E190-D0FD-FBD5-4871-D08C00D63504}" dt="2020-08-13T11:57:45.309" v="60"/>
          <ac:graphicFrameMkLst>
            <pc:docMk/>
            <pc:sldMk cId="554545561" sldId="269"/>
            <ac:graphicFrameMk id="5" creationId="{A72CD971-59D3-4470-9EF3-DFFDB936C736}"/>
          </ac:graphicFrameMkLst>
        </pc:graphicFrameChg>
      </pc:sldChg>
      <pc:sldChg chg="modSp">
        <pc:chgData name="Swiatek, Christopher" userId="S::cswiatek@tbafcs.org::f82ded2a-ffe2-4b15-b30a-05d63f68be07" providerId="AD" clId="Web-{6877E190-D0FD-FBD5-4871-D08C00D63504}" dt="2020-08-13T11:57:24.121" v="48"/>
        <pc:sldMkLst>
          <pc:docMk/>
          <pc:sldMk cId="3558594624" sldId="270"/>
        </pc:sldMkLst>
        <pc:graphicFrameChg chg="mod modGraphic">
          <ac:chgData name="Swiatek, Christopher" userId="S::cswiatek@tbafcs.org::f82ded2a-ffe2-4b15-b30a-05d63f68be07" providerId="AD" clId="Web-{6877E190-D0FD-FBD5-4871-D08C00D63504}" dt="2020-08-13T11:57:24.121" v="48"/>
          <ac:graphicFrameMkLst>
            <pc:docMk/>
            <pc:sldMk cId="3558594624" sldId="270"/>
            <ac:graphicFrameMk id="5" creationId="{1A7C918A-BF10-4AC9-87E1-F947D4B4CEE0}"/>
          </ac:graphicFrameMkLst>
        </pc:graphicFrameChg>
      </pc:sldChg>
      <pc:sldChg chg="modSp">
        <pc:chgData name="Swiatek, Christopher" userId="S::cswiatek@tbafcs.org::f82ded2a-ffe2-4b15-b30a-05d63f68be07" providerId="AD" clId="Web-{6877E190-D0FD-FBD5-4871-D08C00D63504}" dt="2020-08-13T11:49:49.491" v="18" actId="20577"/>
        <pc:sldMkLst>
          <pc:docMk/>
          <pc:sldMk cId="1504249213" sldId="276"/>
        </pc:sldMkLst>
        <pc:graphicFrameChg chg="modGraphic">
          <ac:chgData name="Swiatek, Christopher" userId="S::cswiatek@tbafcs.org::f82ded2a-ffe2-4b15-b30a-05d63f68be07" providerId="AD" clId="Web-{6877E190-D0FD-FBD5-4871-D08C00D63504}" dt="2020-08-13T11:49:49.491" v="18" actId="20577"/>
          <ac:graphicFrameMkLst>
            <pc:docMk/>
            <pc:sldMk cId="1504249213" sldId="276"/>
            <ac:graphicFrameMk id="5" creationId="{90E3570F-D214-4FE5-8C8D-35862670BE97}"/>
          </ac:graphicFrameMkLst>
        </pc:graphicFrameChg>
      </pc:sldChg>
    </pc:docChg>
  </pc:docChgLst>
  <pc:docChgLst>
    <pc:chgData name="Swiatek, Christopher" userId="S::cswiatek@tbafcs.org::f82ded2a-ffe2-4b15-b30a-05d63f68be07" providerId="AD" clId="Web-{E341FF72-378C-47C1-AD42-FA12E4340D8D}"/>
    <pc:docChg chg="addSld delSld modSld sldOrd">
      <pc:chgData name="Swiatek, Christopher" userId="S::cswiatek@tbafcs.org::f82ded2a-ffe2-4b15-b30a-05d63f68be07" providerId="AD" clId="Web-{E341FF72-378C-47C1-AD42-FA12E4340D8D}" dt="2020-08-12T19:08:29.370" v="6835" actId="20577"/>
      <pc:docMkLst>
        <pc:docMk/>
      </pc:docMkLst>
      <pc:sldChg chg="addSp delSp modSp mod setBg setClrOvrMap">
        <pc:chgData name="Swiatek, Christopher" userId="S::cswiatek@tbafcs.org::f82ded2a-ffe2-4b15-b30a-05d63f68be07" providerId="AD" clId="Web-{E341FF72-378C-47C1-AD42-FA12E4340D8D}" dt="2020-08-12T15:52:04.239" v="1099"/>
        <pc:sldMkLst>
          <pc:docMk/>
          <pc:sldMk cId="109857222" sldId="256"/>
        </pc:sldMkLst>
        <pc:spChg chg="mod">
          <ac:chgData name="Swiatek, Christopher" userId="S::cswiatek@tbafcs.org::f82ded2a-ffe2-4b15-b30a-05d63f68be07" providerId="AD" clId="Web-{E341FF72-378C-47C1-AD42-FA12E4340D8D}" dt="2020-08-12T15:52:04.239" v="1098"/>
          <ac:spMkLst>
            <pc:docMk/>
            <pc:sldMk cId="109857222" sldId="256"/>
            <ac:spMk id="2" creationId="{00000000-0000-0000-0000-000000000000}"/>
          </ac:spMkLst>
        </pc:spChg>
        <pc:spChg chg="mod">
          <ac:chgData name="Swiatek, Christopher" userId="S::cswiatek@tbafcs.org::f82ded2a-ffe2-4b15-b30a-05d63f68be07" providerId="AD" clId="Web-{E341FF72-378C-47C1-AD42-FA12E4340D8D}" dt="2020-08-12T15:52:04.239" v="1098"/>
          <ac:spMkLst>
            <pc:docMk/>
            <pc:sldMk cId="109857222" sldId="256"/>
            <ac:spMk id="3" creationId="{00000000-0000-0000-0000-000000000000}"/>
          </ac:spMkLst>
        </pc:spChg>
        <pc:spChg chg="add del">
          <ac:chgData name="Swiatek, Christopher" userId="S::cswiatek@tbafcs.org::f82ded2a-ffe2-4b15-b30a-05d63f68be07" providerId="AD" clId="Web-{E341FF72-378C-47C1-AD42-FA12E4340D8D}" dt="2020-08-12T15:52:04.239" v="1099"/>
          <ac:spMkLst>
            <pc:docMk/>
            <pc:sldMk cId="109857222" sldId="256"/>
            <ac:spMk id="9" creationId="{1DB7C82F-AB7E-4F0C-B829-FA1B9C415180}"/>
          </ac:spMkLst>
        </pc:spChg>
        <pc:spChg chg="add">
          <ac:chgData name="Swiatek, Christopher" userId="S::cswiatek@tbafcs.org::f82ded2a-ffe2-4b15-b30a-05d63f68be07" providerId="AD" clId="Web-{E341FF72-378C-47C1-AD42-FA12E4340D8D}" dt="2020-08-12T15:52:04.239" v="1099"/>
          <ac:spMkLst>
            <pc:docMk/>
            <pc:sldMk cId="109857222" sldId="256"/>
            <ac:spMk id="11" creationId="{1DB7C82F-AB7E-4F0C-B829-FA1B9C415180}"/>
          </ac:spMkLst>
        </pc:spChg>
        <pc:spChg chg="add del">
          <ac:chgData name="Swiatek, Christopher" userId="S::cswiatek@tbafcs.org::f82ded2a-ffe2-4b15-b30a-05d63f68be07" providerId="AD" clId="Web-{E341FF72-378C-47C1-AD42-FA12E4340D8D}" dt="2020-08-12T15:52:04.239" v="1098"/>
          <ac:spMkLst>
            <pc:docMk/>
            <pc:sldMk cId="109857222" sldId="256"/>
            <ac:spMk id="14" creationId="{7F357D35-3E3E-4EC7-B3AE-C106ABB7DC68}"/>
          </ac:spMkLst>
        </pc:spChg>
        <pc:spChg chg="add del">
          <ac:chgData name="Swiatek, Christopher" userId="S::cswiatek@tbafcs.org::f82ded2a-ffe2-4b15-b30a-05d63f68be07" providerId="AD" clId="Web-{E341FF72-378C-47C1-AD42-FA12E4340D8D}" dt="2020-08-12T15:52:04.239" v="1098"/>
          <ac:spMkLst>
            <pc:docMk/>
            <pc:sldMk cId="109857222" sldId="256"/>
            <ac:spMk id="16" creationId="{9334D921-DCE6-4D92-987F-D98C93F1CBD7}"/>
          </ac:spMkLst>
        </pc:spChg>
        <pc:spChg chg="add del">
          <ac:chgData name="Swiatek, Christopher" userId="S::cswiatek@tbafcs.org::f82ded2a-ffe2-4b15-b30a-05d63f68be07" providerId="AD" clId="Web-{E341FF72-378C-47C1-AD42-FA12E4340D8D}" dt="2020-08-12T15:52:04.239" v="1098"/>
          <ac:spMkLst>
            <pc:docMk/>
            <pc:sldMk cId="109857222" sldId="256"/>
            <ac:spMk id="18" creationId="{DE4D942F-489D-4A7B-8983-942543481B69}"/>
          </ac:spMkLst>
        </pc:spChg>
        <pc:spChg chg="add del">
          <ac:chgData name="Swiatek, Christopher" userId="S::cswiatek@tbafcs.org::f82ded2a-ffe2-4b15-b30a-05d63f68be07" providerId="AD" clId="Web-{E341FF72-378C-47C1-AD42-FA12E4340D8D}" dt="2020-08-12T15:52:04.239" v="1098"/>
          <ac:spMkLst>
            <pc:docMk/>
            <pc:sldMk cId="109857222" sldId="256"/>
            <ac:spMk id="22" creationId="{593BD913-0EB6-48A4-B22A-6A4DE089854B}"/>
          </ac:spMkLst>
        </pc:spChg>
        <pc:picChg chg="add mod">
          <ac:chgData name="Swiatek, Christopher" userId="S::cswiatek@tbafcs.org::f82ded2a-ffe2-4b15-b30a-05d63f68be07" providerId="AD" clId="Web-{E341FF72-378C-47C1-AD42-FA12E4340D8D}" dt="2020-08-12T15:52:04.239" v="1098"/>
          <ac:picMkLst>
            <pc:docMk/>
            <pc:sldMk cId="109857222" sldId="256"/>
            <ac:picMk id="4" creationId="{3295FC70-13F6-409A-A648-84FDEC354B3E}"/>
          </ac:picMkLst>
        </pc:picChg>
        <pc:cxnChg chg="add del">
          <ac:chgData name="Swiatek, Christopher" userId="S::cswiatek@tbafcs.org::f82ded2a-ffe2-4b15-b30a-05d63f68be07" providerId="AD" clId="Web-{E341FF72-378C-47C1-AD42-FA12E4340D8D}" dt="2020-08-12T15:52:04.239" v="1098"/>
          <ac:cxnSpMkLst>
            <pc:docMk/>
            <pc:sldMk cId="109857222" sldId="256"/>
            <ac:cxnSpMk id="20" creationId="{E8F0F547-5526-40CC-8397-442101C26B40}"/>
          </ac:cxnSpMkLst>
        </pc:cxnChg>
      </pc:sldChg>
      <pc:sldChg chg="addSp delSp modSp new mod setBg setClrOvrMap">
        <pc:chgData name="Swiatek, Christopher" userId="S::cswiatek@tbafcs.org::f82ded2a-ffe2-4b15-b30a-05d63f68be07" providerId="AD" clId="Web-{E341FF72-378C-47C1-AD42-FA12E4340D8D}" dt="2020-08-12T16:03:17.692" v="1570" actId="20577"/>
        <pc:sldMkLst>
          <pc:docMk/>
          <pc:sldMk cId="3121761098" sldId="257"/>
        </pc:sldMkLst>
        <pc:spChg chg="mod">
          <ac:chgData name="Swiatek, Christopher" userId="S::cswiatek@tbafcs.org::f82ded2a-ffe2-4b15-b30a-05d63f68be07" providerId="AD" clId="Web-{E341FF72-378C-47C1-AD42-FA12E4340D8D}" dt="2020-08-12T16:01:39.286" v="1532"/>
          <ac:spMkLst>
            <pc:docMk/>
            <pc:sldMk cId="3121761098" sldId="257"/>
            <ac:spMk id="2" creationId="{D89DF5FD-5A6F-4D80-9CF1-6134D83A012D}"/>
          </ac:spMkLst>
        </pc:spChg>
        <pc:spChg chg="add del mod">
          <ac:chgData name="Swiatek, Christopher" userId="S::cswiatek@tbafcs.org::f82ded2a-ffe2-4b15-b30a-05d63f68be07" providerId="AD" clId="Web-{E341FF72-378C-47C1-AD42-FA12E4340D8D}" dt="2020-08-12T16:03:17.692" v="1570" actId="20577"/>
          <ac:spMkLst>
            <pc:docMk/>
            <pc:sldMk cId="3121761098" sldId="257"/>
            <ac:spMk id="3" creationId="{B8193EEE-D16C-4577-B259-2BAEB29BAB33}"/>
          </ac:spMkLst>
        </pc:spChg>
        <pc:spChg chg="add del">
          <ac:chgData name="Swiatek, Christopher" userId="S::cswiatek@tbafcs.org::f82ded2a-ffe2-4b15-b30a-05d63f68be07" providerId="AD" clId="Web-{E341FF72-378C-47C1-AD42-FA12E4340D8D}" dt="2020-08-12T16:01:39.271" v="1531"/>
          <ac:spMkLst>
            <pc:docMk/>
            <pc:sldMk cId="3121761098" sldId="257"/>
            <ac:spMk id="5" creationId="{23962611-DFD5-4092-AAFD-559E3DFCE2C9}"/>
          </ac:spMkLst>
        </pc:spChg>
        <pc:spChg chg="add">
          <ac:chgData name="Swiatek, Christopher" userId="S::cswiatek@tbafcs.org::f82ded2a-ffe2-4b15-b30a-05d63f68be07" providerId="AD" clId="Web-{E341FF72-378C-47C1-AD42-FA12E4340D8D}" dt="2020-08-12T16:01:39.286" v="1532"/>
          <ac:spMkLst>
            <pc:docMk/>
            <pc:sldMk cId="3121761098" sldId="257"/>
            <ac:spMk id="7" creationId="{AD21898E-86C0-4C8A-A76C-DF33E844C87A}"/>
          </ac:spMkLst>
        </pc:spChg>
        <pc:spChg chg="add del">
          <ac:chgData name="Swiatek, Christopher" userId="S::cswiatek@tbafcs.org::f82ded2a-ffe2-4b15-b30a-05d63f68be07" providerId="AD" clId="Web-{E341FF72-378C-47C1-AD42-FA12E4340D8D}" dt="2020-08-12T16:01:34.489" v="1529"/>
          <ac:spMkLst>
            <pc:docMk/>
            <pc:sldMk cId="3121761098" sldId="257"/>
            <ac:spMk id="8" creationId="{DA3C47C2-33A2-44B2-BEAB-FEB679075C24}"/>
          </ac:spMkLst>
        </pc:spChg>
        <pc:spChg chg="add">
          <ac:chgData name="Swiatek, Christopher" userId="S::cswiatek@tbafcs.org::f82ded2a-ffe2-4b15-b30a-05d63f68be07" providerId="AD" clId="Web-{E341FF72-378C-47C1-AD42-FA12E4340D8D}" dt="2020-08-12T16:01:39.286" v="1532"/>
          <ac:spMkLst>
            <pc:docMk/>
            <pc:sldMk cId="3121761098" sldId="257"/>
            <ac:spMk id="9" creationId="{5C8F04BD-D093-45D0-B54C-50FDB308B4EE}"/>
          </ac:spMkLst>
        </pc:spChg>
        <pc:spChg chg="add del">
          <ac:chgData name="Swiatek, Christopher" userId="S::cswiatek@tbafcs.org::f82ded2a-ffe2-4b15-b30a-05d63f68be07" providerId="AD" clId="Web-{E341FF72-378C-47C1-AD42-FA12E4340D8D}" dt="2020-08-12T16:01:34.489" v="1529"/>
          <ac:spMkLst>
            <pc:docMk/>
            <pc:sldMk cId="3121761098" sldId="257"/>
            <ac:spMk id="10" creationId="{AD182BA8-54AD-4D9F-8264-B0FA8BB47D7C}"/>
          </ac:spMkLst>
        </pc:spChg>
        <pc:spChg chg="add del">
          <ac:chgData name="Swiatek, Christopher" userId="S::cswiatek@tbafcs.org::f82ded2a-ffe2-4b15-b30a-05d63f68be07" providerId="AD" clId="Web-{E341FF72-378C-47C1-AD42-FA12E4340D8D}" dt="2020-08-12T16:01:34.489" v="1529"/>
          <ac:spMkLst>
            <pc:docMk/>
            <pc:sldMk cId="3121761098" sldId="257"/>
            <ac:spMk id="12" creationId="{4ED83379-0499-45E1-AB78-6AA230F96442}"/>
          </ac:spMkLst>
        </pc:spChg>
        <pc:picChg chg="add del">
          <ac:chgData name="Swiatek, Christopher" userId="S::cswiatek@tbafcs.org::f82ded2a-ffe2-4b15-b30a-05d63f68be07" providerId="AD" clId="Web-{E341FF72-378C-47C1-AD42-FA12E4340D8D}" dt="2020-08-12T16:01:39.271" v="1531"/>
          <ac:picMkLst>
            <pc:docMk/>
            <pc:sldMk cId="3121761098" sldId="257"/>
            <ac:picMk id="6" creationId="{2270F1FA-0425-408F-9861-80BF5AFB276D}"/>
          </ac:picMkLst>
        </pc:picChg>
      </pc:sldChg>
      <pc:sldChg chg="addSp modSp new mod setBg setClrOvrMap">
        <pc:chgData name="Swiatek, Christopher" userId="S::cswiatek@tbafcs.org::f82ded2a-ffe2-4b15-b30a-05d63f68be07" providerId="AD" clId="Web-{E341FF72-378C-47C1-AD42-FA12E4340D8D}" dt="2020-08-12T16:09:43.099" v="2065" actId="14100"/>
        <pc:sldMkLst>
          <pc:docMk/>
          <pc:sldMk cId="2337066337" sldId="258"/>
        </pc:sldMkLst>
        <pc:spChg chg="mod">
          <ac:chgData name="Swiatek, Christopher" userId="S::cswiatek@tbafcs.org::f82ded2a-ffe2-4b15-b30a-05d63f68be07" providerId="AD" clId="Web-{E341FF72-378C-47C1-AD42-FA12E4340D8D}" dt="2020-08-12T16:04:12.739" v="1573"/>
          <ac:spMkLst>
            <pc:docMk/>
            <pc:sldMk cId="2337066337" sldId="258"/>
            <ac:spMk id="2" creationId="{BADAF5DE-08B6-467D-BA90-E1B330F568F8}"/>
          </ac:spMkLst>
        </pc:spChg>
        <pc:spChg chg="mod">
          <ac:chgData name="Swiatek, Christopher" userId="S::cswiatek@tbafcs.org::f82ded2a-ffe2-4b15-b30a-05d63f68be07" providerId="AD" clId="Web-{E341FF72-378C-47C1-AD42-FA12E4340D8D}" dt="2020-08-12T16:09:43.099" v="2065" actId="14100"/>
          <ac:spMkLst>
            <pc:docMk/>
            <pc:sldMk cId="2337066337" sldId="258"/>
            <ac:spMk id="3" creationId="{C02AD34F-FF7A-434F-9C89-52FBC9BA4AD7}"/>
          </ac:spMkLst>
        </pc:spChg>
        <pc:spChg chg="add">
          <ac:chgData name="Swiatek, Christopher" userId="S::cswiatek@tbafcs.org::f82ded2a-ffe2-4b15-b30a-05d63f68be07" providerId="AD" clId="Web-{E341FF72-378C-47C1-AD42-FA12E4340D8D}" dt="2020-08-12T16:04:12.739" v="1573"/>
          <ac:spMkLst>
            <pc:docMk/>
            <pc:sldMk cId="2337066337" sldId="258"/>
            <ac:spMk id="8" creationId="{DFF2AC85-FAA0-4844-813F-83C04D7382E2}"/>
          </ac:spMkLst>
        </pc:spChg>
        <pc:spChg chg="add">
          <ac:chgData name="Swiatek, Christopher" userId="S::cswiatek@tbafcs.org::f82ded2a-ffe2-4b15-b30a-05d63f68be07" providerId="AD" clId="Web-{E341FF72-378C-47C1-AD42-FA12E4340D8D}" dt="2020-08-12T16:04:12.739" v="1573"/>
          <ac:spMkLst>
            <pc:docMk/>
            <pc:sldMk cId="2337066337" sldId="258"/>
            <ac:spMk id="10" creationId="{89CC0F1E-BAA2-47B1-8F83-7ECB9FD9E009}"/>
          </ac:spMkLst>
        </pc:spChg>
      </pc:sldChg>
      <pc:sldChg chg="modSp new">
        <pc:chgData name="Swiatek, Christopher" userId="S::cswiatek@tbafcs.org::f82ded2a-ffe2-4b15-b30a-05d63f68be07" providerId="AD" clId="Web-{E341FF72-378C-47C1-AD42-FA12E4340D8D}" dt="2020-08-12T18:50:39.967" v="5917" actId="20577"/>
        <pc:sldMkLst>
          <pc:docMk/>
          <pc:sldMk cId="2348681518" sldId="259"/>
        </pc:sldMkLst>
        <pc:spChg chg="mod">
          <ac:chgData name="Swiatek, Christopher" userId="S::cswiatek@tbafcs.org::f82ded2a-ffe2-4b15-b30a-05d63f68be07" providerId="AD" clId="Web-{E341FF72-378C-47C1-AD42-FA12E4340D8D}" dt="2020-08-12T13:29:15.093" v="71" actId="20577"/>
          <ac:spMkLst>
            <pc:docMk/>
            <pc:sldMk cId="2348681518" sldId="259"/>
            <ac:spMk id="2" creationId="{21A1E121-8074-4B61-B844-99720B03F56C}"/>
          </ac:spMkLst>
        </pc:spChg>
        <pc:spChg chg="mod">
          <ac:chgData name="Swiatek, Christopher" userId="S::cswiatek@tbafcs.org::f82ded2a-ffe2-4b15-b30a-05d63f68be07" providerId="AD" clId="Web-{E341FF72-378C-47C1-AD42-FA12E4340D8D}" dt="2020-08-12T18:50:39.967" v="5917" actId="20577"/>
          <ac:spMkLst>
            <pc:docMk/>
            <pc:sldMk cId="2348681518" sldId="259"/>
            <ac:spMk id="3" creationId="{114EA626-F348-4A4B-B044-4E66D72AF196}"/>
          </ac:spMkLst>
        </pc:spChg>
      </pc:sldChg>
      <pc:sldChg chg="addSp modSp new mod setBg setClrOvrMap">
        <pc:chgData name="Swiatek, Christopher" userId="S::cswiatek@tbafcs.org::f82ded2a-ffe2-4b15-b30a-05d63f68be07" providerId="AD" clId="Web-{E341FF72-378C-47C1-AD42-FA12E4340D8D}" dt="2020-08-12T17:17:14.092" v="3003" actId="20577"/>
        <pc:sldMkLst>
          <pc:docMk/>
          <pc:sldMk cId="3806058660" sldId="260"/>
        </pc:sldMkLst>
        <pc:spChg chg="mod">
          <ac:chgData name="Swiatek, Christopher" userId="S::cswiatek@tbafcs.org::f82ded2a-ffe2-4b15-b30a-05d63f68be07" providerId="AD" clId="Web-{E341FF72-378C-47C1-AD42-FA12E4340D8D}" dt="2020-08-12T16:28:48.427" v="2834"/>
          <ac:spMkLst>
            <pc:docMk/>
            <pc:sldMk cId="3806058660" sldId="260"/>
            <ac:spMk id="2" creationId="{21FDBD77-1DB4-4926-8992-A0B0C68A09EA}"/>
          </ac:spMkLst>
        </pc:spChg>
        <pc:spChg chg="mod">
          <ac:chgData name="Swiatek, Christopher" userId="S::cswiatek@tbafcs.org::f82ded2a-ffe2-4b15-b30a-05d63f68be07" providerId="AD" clId="Web-{E341FF72-378C-47C1-AD42-FA12E4340D8D}" dt="2020-08-12T17:17:14.092" v="3003" actId="20577"/>
          <ac:spMkLst>
            <pc:docMk/>
            <pc:sldMk cId="3806058660" sldId="260"/>
            <ac:spMk id="3" creationId="{FAEEAE73-669E-4801-8911-ADCF12B1BCF3}"/>
          </ac:spMkLst>
        </pc:spChg>
        <pc:spChg chg="add">
          <ac:chgData name="Swiatek, Christopher" userId="S::cswiatek@tbafcs.org::f82ded2a-ffe2-4b15-b30a-05d63f68be07" providerId="AD" clId="Web-{E341FF72-378C-47C1-AD42-FA12E4340D8D}" dt="2020-08-12T16:28:48.427" v="2834"/>
          <ac:spMkLst>
            <pc:docMk/>
            <pc:sldMk cId="3806058660" sldId="260"/>
            <ac:spMk id="8" creationId="{2CB6C291-6CAF-46DF-ACFF-AADF0FD03F58}"/>
          </ac:spMkLst>
        </pc:spChg>
        <pc:spChg chg="add">
          <ac:chgData name="Swiatek, Christopher" userId="S::cswiatek@tbafcs.org::f82ded2a-ffe2-4b15-b30a-05d63f68be07" providerId="AD" clId="Web-{E341FF72-378C-47C1-AD42-FA12E4340D8D}" dt="2020-08-12T16:28:48.427" v="2834"/>
          <ac:spMkLst>
            <pc:docMk/>
            <pc:sldMk cId="3806058660" sldId="260"/>
            <ac:spMk id="12" creationId="{4735DC46-5663-471D-AADB-81E00E65BCC6}"/>
          </ac:spMkLst>
        </pc:spChg>
        <pc:picChg chg="add">
          <ac:chgData name="Swiatek, Christopher" userId="S::cswiatek@tbafcs.org::f82ded2a-ffe2-4b15-b30a-05d63f68be07" providerId="AD" clId="Web-{E341FF72-378C-47C1-AD42-FA12E4340D8D}" dt="2020-08-12T16:28:48.427" v="2834"/>
          <ac:picMkLst>
            <pc:docMk/>
            <pc:sldMk cId="3806058660" sldId="260"/>
            <ac:picMk id="10" creationId="{1EBADBCA-DA20-4279-93C6-011DEF18AA71}"/>
          </ac:picMkLst>
        </pc:picChg>
      </pc:sldChg>
      <pc:sldChg chg="addSp delSp modSp new mod ord setBg setClrOvrMap">
        <pc:chgData name="Swiatek, Christopher" userId="S::cswiatek@tbafcs.org::f82ded2a-ffe2-4b15-b30a-05d63f68be07" providerId="AD" clId="Web-{E341FF72-378C-47C1-AD42-FA12E4340D8D}" dt="2020-08-12T17:28:11.767" v="3522" actId="20577"/>
        <pc:sldMkLst>
          <pc:docMk/>
          <pc:sldMk cId="1449711629" sldId="261"/>
        </pc:sldMkLst>
        <pc:spChg chg="mod">
          <ac:chgData name="Swiatek, Christopher" userId="S::cswiatek@tbafcs.org::f82ded2a-ffe2-4b15-b30a-05d63f68be07" providerId="AD" clId="Web-{E341FF72-378C-47C1-AD42-FA12E4340D8D}" dt="2020-08-12T17:28:11.767" v="3522" actId="20577"/>
          <ac:spMkLst>
            <pc:docMk/>
            <pc:sldMk cId="1449711629" sldId="261"/>
            <ac:spMk id="2" creationId="{A180FD78-9313-4F08-B21F-5C977C7206F6}"/>
          </ac:spMkLst>
        </pc:spChg>
        <pc:spChg chg="del">
          <ac:chgData name="Swiatek, Christopher" userId="S::cswiatek@tbafcs.org::f82ded2a-ffe2-4b15-b30a-05d63f68be07" providerId="AD" clId="Web-{E341FF72-378C-47C1-AD42-FA12E4340D8D}" dt="2020-08-12T17:25:46.594" v="3483"/>
          <ac:spMkLst>
            <pc:docMk/>
            <pc:sldMk cId="1449711629" sldId="261"/>
            <ac:spMk id="3" creationId="{C9854EA5-A81A-438E-B877-7396E885F82E}"/>
          </ac:spMkLst>
        </pc:spChg>
        <pc:spChg chg="add del">
          <ac:chgData name="Swiatek, Christopher" userId="S::cswiatek@tbafcs.org::f82ded2a-ffe2-4b15-b30a-05d63f68be07" providerId="AD" clId="Web-{E341FF72-378C-47C1-AD42-FA12E4340D8D}" dt="2020-08-12T17:26:52.126" v="3498"/>
          <ac:spMkLst>
            <pc:docMk/>
            <pc:sldMk cId="1449711629" sldId="261"/>
            <ac:spMk id="8" creationId="{66B332A4-D438-4773-A77F-5ED49A448D9D}"/>
          </ac:spMkLst>
        </pc:spChg>
        <pc:spChg chg="add del">
          <ac:chgData name="Swiatek, Christopher" userId="S::cswiatek@tbafcs.org::f82ded2a-ffe2-4b15-b30a-05d63f68be07" providerId="AD" clId="Web-{E341FF72-378C-47C1-AD42-FA12E4340D8D}" dt="2020-08-12T17:26:52.126" v="3498"/>
          <ac:spMkLst>
            <pc:docMk/>
            <pc:sldMk cId="1449711629" sldId="261"/>
            <ac:spMk id="10" creationId="{DF9AD32D-FF05-44F4-BD4D-9CEE89B71EB9}"/>
          </ac:spMkLst>
        </pc:spChg>
        <pc:spChg chg="add del">
          <ac:chgData name="Swiatek, Christopher" userId="S::cswiatek@tbafcs.org::f82ded2a-ffe2-4b15-b30a-05d63f68be07" providerId="AD" clId="Web-{E341FF72-378C-47C1-AD42-FA12E4340D8D}" dt="2020-08-12T17:27:43.939" v="3512"/>
          <ac:spMkLst>
            <pc:docMk/>
            <pc:sldMk cId="1449711629" sldId="261"/>
            <ac:spMk id="12" creationId="{01C9CC24-B375-4226-BF2B-61FADBBA696A}"/>
          </ac:spMkLst>
        </pc:spChg>
        <pc:spChg chg="add del">
          <ac:chgData name="Swiatek, Christopher" userId="S::cswiatek@tbafcs.org::f82ded2a-ffe2-4b15-b30a-05d63f68be07" providerId="AD" clId="Web-{E341FF72-378C-47C1-AD42-FA12E4340D8D}" dt="2020-08-12T17:27:43.939" v="3512"/>
          <ac:spMkLst>
            <pc:docMk/>
            <pc:sldMk cId="1449711629" sldId="261"/>
            <ac:spMk id="13" creationId="{CD70A28E-4FD8-4474-A206-E15B5EBB303F}"/>
          </ac:spMkLst>
        </pc:spChg>
        <pc:spChg chg="add del">
          <ac:chgData name="Swiatek, Christopher" userId="S::cswiatek@tbafcs.org::f82ded2a-ffe2-4b15-b30a-05d63f68be07" providerId="AD" clId="Web-{E341FF72-378C-47C1-AD42-FA12E4340D8D}" dt="2020-08-12T17:26:52.110" v="3497"/>
          <ac:spMkLst>
            <pc:docMk/>
            <pc:sldMk cId="1449711629" sldId="261"/>
            <ac:spMk id="15" creationId="{26BDCA6B-3C9C-4213-A0D9-30BD5F0B073E}"/>
          </ac:spMkLst>
        </pc:spChg>
        <pc:spChg chg="add del">
          <ac:chgData name="Swiatek, Christopher" userId="S::cswiatek@tbafcs.org::f82ded2a-ffe2-4b15-b30a-05d63f68be07" providerId="AD" clId="Web-{E341FF72-378C-47C1-AD42-FA12E4340D8D}" dt="2020-08-12T17:26:52.110" v="3497"/>
          <ac:spMkLst>
            <pc:docMk/>
            <pc:sldMk cId="1449711629" sldId="261"/>
            <ac:spMk id="17" creationId="{FDA12F62-867F-4684-B28B-E085D09DCC06}"/>
          </ac:spMkLst>
        </pc:spChg>
        <pc:spChg chg="add">
          <ac:chgData name="Swiatek, Christopher" userId="S::cswiatek@tbafcs.org::f82ded2a-ffe2-4b15-b30a-05d63f68be07" providerId="AD" clId="Web-{E341FF72-378C-47C1-AD42-FA12E4340D8D}" dt="2020-08-12T17:27:43.939" v="3512"/>
          <ac:spMkLst>
            <pc:docMk/>
            <pc:sldMk cId="1449711629" sldId="261"/>
            <ac:spMk id="24" creationId="{66B332A4-D438-4773-A77F-5ED49A448D9D}"/>
          </ac:spMkLst>
        </pc:spChg>
        <pc:spChg chg="add">
          <ac:chgData name="Swiatek, Christopher" userId="S::cswiatek@tbafcs.org::f82ded2a-ffe2-4b15-b30a-05d63f68be07" providerId="AD" clId="Web-{E341FF72-378C-47C1-AD42-FA12E4340D8D}" dt="2020-08-12T17:27:43.939" v="3512"/>
          <ac:spMkLst>
            <pc:docMk/>
            <pc:sldMk cId="1449711629" sldId="261"/>
            <ac:spMk id="26" creationId="{DF9AD32D-FF05-44F4-BD4D-9CEE89B71EB9}"/>
          </ac:spMkLst>
        </pc:spChg>
        <pc:picChg chg="add del">
          <ac:chgData name="Swiatek, Christopher" userId="S::cswiatek@tbafcs.org::f82ded2a-ffe2-4b15-b30a-05d63f68be07" providerId="AD" clId="Web-{E341FF72-378C-47C1-AD42-FA12E4340D8D}" dt="2020-08-12T17:27:43.939" v="3512"/>
          <ac:picMkLst>
            <pc:docMk/>
            <pc:sldMk cId="1449711629" sldId="261"/>
            <ac:picMk id="19" creationId="{39647E21-5366-4638-AC97-D8CD4111EB57}"/>
          </ac:picMkLst>
        </pc:picChg>
      </pc:sldChg>
      <pc:sldChg chg="addSp delSp modSp new mod ord setBg setClrOvrMap">
        <pc:chgData name="Swiatek, Christopher" userId="S::cswiatek@tbafcs.org::f82ded2a-ffe2-4b15-b30a-05d63f68be07" providerId="AD" clId="Web-{E341FF72-378C-47C1-AD42-FA12E4340D8D}" dt="2020-08-12T18:25:41.500" v="4932"/>
        <pc:sldMkLst>
          <pc:docMk/>
          <pc:sldMk cId="3413192735" sldId="262"/>
        </pc:sldMkLst>
        <pc:spChg chg="mod">
          <ac:chgData name="Swiatek, Christopher" userId="S::cswiatek@tbafcs.org::f82ded2a-ffe2-4b15-b30a-05d63f68be07" providerId="AD" clId="Web-{E341FF72-378C-47C1-AD42-FA12E4340D8D}" dt="2020-08-12T17:31:14.362" v="3821"/>
          <ac:spMkLst>
            <pc:docMk/>
            <pc:sldMk cId="3413192735" sldId="262"/>
            <ac:spMk id="2" creationId="{08CDAB14-DF2A-4C07-A09B-B8681C1568B3}"/>
          </ac:spMkLst>
        </pc:spChg>
        <pc:spChg chg="mod">
          <ac:chgData name="Swiatek, Christopher" userId="S::cswiatek@tbafcs.org::f82ded2a-ffe2-4b15-b30a-05d63f68be07" providerId="AD" clId="Web-{E341FF72-378C-47C1-AD42-FA12E4340D8D}" dt="2020-08-12T18:25:26.047" v="4930" actId="20577"/>
          <ac:spMkLst>
            <pc:docMk/>
            <pc:sldMk cId="3413192735" sldId="262"/>
            <ac:spMk id="3" creationId="{D7D078E4-AA28-47C4-9CEC-E62B8A0690BC}"/>
          </ac:spMkLst>
        </pc:spChg>
        <pc:spChg chg="add">
          <ac:chgData name="Swiatek, Christopher" userId="S::cswiatek@tbafcs.org::f82ded2a-ffe2-4b15-b30a-05d63f68be07" providerId="AD" clId="Web-{E341FF72-378C-47C1-AD42-FA12E4340D8D}" dt="2020-08-12T17:31:14.362" v="3821"/>
          <ac:spMkLst>
            <pc:docMk/>
            <pc:sldMk cId="3413192735" sldId="262"/>
            <ac:spMk id="5" creationId="{DFF2AC85-FAA0-4844-813F-83C04D7382E2}"/>
          </ac:spMkLst>
        </pc:spChg>
        <pc:spChg chg="add">
          <ac:chgData name="Swiatek, Christopher" userId="S::cswiatek@tbafcs.org::f82ded2a-ffe2-4b15-b30a-05d63f68be07" providerId="AD" clId="Web-{E341FF72-378C-47C1-AD42-FA12E4340D8D}" dt="2020-08-12T17:31:14.362" v="3821"/>
          <ac:spMkLst>
            <pc:docMk/>
            <pc:sldMk cId="3413192735" sldId="262"/>
            <ac:spMk id="6" creationId="{89CC0F1E-BAA2-47B1-8F83-7ECB9FD9E009}"/>
          </ac:spMkLst>
        </pc:spChg>
        <pc:spChg chg="add del">
          <ac:chgData name="Swiatek, Christopher" userId="S::cswiatek@tbafcs.org::f82ded2a-ffe2-4b15-b30a-05d63f68be07" providerId="AD" clId="Web-{E341FF72-378C-47C1-AD42-FA12E4340D8D}" dt="2020-08-12T17:31:14.346" v="3820"/>
          <ac:spMkLst>
            <pc:docMk/>
            <pc:sldMk cId="3413192735" sldId="262"/>
            <ac:spMk id="8" creationId="{C2554CA6-288E-4202-BC52-2E5A8F0C0AED}"/>
          </ac:spMkLst>
        </pc:spChg>
        <pc:spChg chg="add del">
          <ac:chgData name="Swiatek, Christopher" userId="S::cswiatek@tbafcs.org::f82ded2a-ffe2-4b15-b30a-05d63f68be07" providerId="AD" clId="Web-{E341FF72-378C-47C1-AD42-FA12E4340D8D}" dt="2020-08-12T17:31:14.346" v="3820"/>
          <ac:spMkLst>
            <pc:docMk/>
            <pc:sldMk cId="3413192735" sldId="262"/>
            <ac:spMk id="10" creationId="{B10BB131-AC8E-4A8E-A5D1-36260F720C3B}"/>
          </ac:spMkLst>
        </pc:spChg>
        <pc:spChg chg="add del">
          <ac:chgData name="Swiatek, Christopher" userId="S::cswiatek@tbafcs.org::f82ded2a-ffe2-4b15-b30a-05d63f68be07" providerId="AD" clId="Web-{E341FF72-378C-47C1-AD42-FA12E4340D8D}" dt="2020-08-12T17:31:14.346" v="3820"/>
          <ac:spMkLst>
            <pc:docMk/>
            <pc:sldMk cId="3413192735" sldId="262"/>
            <ac:spMk id="12" creationId="{5B7778FC-632E-4DCA-A7CB-0D7731CCF970}"/>
          </ac:spMkLst>
        </pc:spChg>
        <pc:spChg chg="add del">
          <ac:chgData name="Swiatek, Christopher" userId="S::cswiatek@tbafcs.org::f82ded2a-ffe2-4b15-b30a-05d63f68be07" providerId="AD" clId="Web-{E341FF72-378C-47C1-AD42-FA12E4340D8D}" dt="2020-08-12T17:31:14.346" v="3820"/>
          <ac:spMkLst>
            <pc:docMk/>
            <pc:sldMk cId="3413192735" sldId="262"/>
            <ac:spMk id="14" creationId="{FA23A907-97FB-4A8F-880A-DD77401C4296}"/>
          </ac:spMkLst>
        </pc:spChg>
      </pc:sldChg>
      <pc:sldChg chg="addSp delSp modSp new mod ord setBg">
        <pc:chgData name="Swiatek, Christopher" userId="S::cswiatek@tbafcs.org::f82ded2a-ffe2-4b15-b30a-05d63f68be07" providerId="AD" clId="Web-{E341FF72-378C-47C1-AD42-FA12E4340D8D}" dt="2020-08-12T17:25:18.344" v="3482" actId="14100"/>
        <pc:sldMkLst>
          <pc:docMk/>
          <pc:sldMk cId="871149128" sldId="263"/>
        </pc:sldMkLst>
        <pc:spChg chg="mod">
          <ac:chgData name="Swiatek, Christopher" userId="S::cswiatek@tbafcs.org::f82ded2a-ffe2-4b15-b30a-05d63f68be07" providerId="AD" clId="Web-{E341FF72-378C-47C1-AD42-FA12E4340D8D}" dt="2020-08-12T17:24:41.610" v="3476"/>
          <ac:spMkLst>
            <pc:docMk/>
            <pc:sldMk cId="871149128" sldId="263"/>
            <ac:spMk id="2" creationId="{B2BB89C6-FB6D-4EBD-A250-FF2AEC4B523D}"/>
          </ac:spMkLst>
        </pc:spChg>
        <pc:spChg chg="mod">
          <ac:chgData name="Swiatek, Christopher" userId="S::cswiatek@tbafcs.org::f82ded2a-ffe2-4b15-b30a-05d63f68be07" providerId="AD" clId="Web-{E341FF72-378C-47C1-AD42-FA12E4340D8D}" dt="2020-08-12T17:25:18.344" v="3482" actId="14100"/>
          <ac:spMkLst>
            <pc:docMk/>
            <pc:sldMk cId="871149128" sldId="263"/>
            <ac:spMk id="3" creationId="{2A321740-A7EB-40BF-9AF5-1EB947652A51}"/>
          </ac:spMkLst>
        </pc:spChg>
        <pc:spChg chg="add del">
          <ac:chgData name="Swiatek, Christopher" userId="S::cswiatek@tbafcs.org::f82ded2a-ffe2-4b15-b30a-05d63f68be07" providerId="AD" clId="Web-{E341FF72-378C-47C1-AD42-FA12E4340D8D}" dt="2020-08-12T17:24:41.610" v="3476"/>
          <ac:spMkLst>
            <pc:docMk/>
            <pc:sldMk cId="871149128" sldId="263"/>
            <ac:spMk id="8" creationId="{3B854194-185D-494D-905C-7C7CB2E30F6E}"/>
          </ac:spMkLst>
        </pc:spChg>
        <pc:spChg chg="add del">
          <ac:chgData name="Swiatek, Christopher" userId="S::cswiatek@tbafcs.org::f82ded2a-ffe2-4b15-b30a-05d63f68be07" providerId="AD" clId="Web-{E341FF72-378C-47C1-AD42-FA12E4340D8D}" dt="2020-08-12T17:24:41.610" v="3476"/>
          <ac:spMkLst>
            <pc:docMk/>
            <pc:sldMk cId="871149128" sldId="263"/>
            <ac:spMk id="10" creationId="{B4F5FA0D-0104-4987-8241-EFF7C85B88DE}"/>
          </ac:spMkLst>
        </pc:spChg>
        <pc:spChg chg="add">
          <ac:chgData name="Swiatek, Christopher" userId="S::cswiatek@tbafcs.org::f82ded2a-ffe2-4b15-b30a-05d63f68be07" providerId="AD" clId="Web-{E341FF72-378C-47C1-AD42-FA12E4340D8D}" dt="2020-08-12T17:24:41.610" v="3476"/>
          <ac:spMkLst>
            <pc:docMk/>
            <pc:sldMk cId="871149128" sldId="263"/>
            <ac:spMk id="17" creationId="{76EFD3D9-44F0-4267-BCC1-1613E79D8274}"/>
          </ac:spMkLst>
        </pc:spChg>
        <pc:spChg chg="add">
          <ac:chgData name="Swiatek, Christopher" userId="S::cswiatek@tbafcs.org::f82ded2a-ffe2-4b15-b30a-05d63f68be07" providerId="AD" clId="Web-{E341FF72-378C-47C1-AD42-FA12E4340D8D}" dt="2020-08-12T17:24:41.610" v="3476"/>
          <ac:spMkLst>
            <pc:docMk/>
            <pc:sldMk cId="871149128" sldId="263"/>
            <ac:spMk id="19" creationId="{A779A851-95D6-41AF-937A-B0E4B7F6FA8D}"/>
          </ac:spMkLst>
        </pc:spChg>
        <pc:spChg chg="add">
          <ac:chgData name="Swiatek, Christopher" userId="S::cswiatek@tbafcs.org::f82ded2a-ffe2-4b15-b30a-05d63f68be07" providerId="AD" clId="Web-{E341FF72-378C-47C1-AD42-FA12E4340D8D}" dt="2020-08-12T17:24:41.610" v="3476"/>
          <ac:spMkLst>
            <pc:docMk/>
            <pc:sldMk cId="871149128" sldId="263"/>
            <ac:spMk id="21" creationId="{953FB2E7-B6CB-429C-81EB-D9516D6D5C8D}"/>
          </ac:spMkLst>
        </pc:spChg>
        <pc:spChg chg="add">
          <ac:chgData name="Swiatek, Christopher" userId="S::cswiatek@tbafcs.org::f82ded2a-ffe2-4b15-b30a-05d63f68be07" providerId="AD" clId="Web-{E341FF72-378C-47C1-AD42-FA12E4340D8D}" dt="2020-08-12T17:24:41.610" v="3476"/>
          <ac:spMkLst>
            <pc:docMk/>
            <pc:sldMk cId="871149128" sldId="263"/>
            <ac:spMk id="23" creationId="{2EC40DB1-B719-4A13-9A4D-0966B4B27866}"/>
          </ac:spMkLst>
        </pc:spChg>
        <pc:spChg chg="add">
          <ac:chgData name="Swiatek, Christopher" userId="S::cswiatek@tbafcs.org::f82ded2a-ffe2-4b15-b30a-05d63f68be07" providerId="AD" clId="Web-{E341FF72-378C-47C1-AD42-FA12E4340D8D}" dt="2020-08-12T17:24:41.610" v="3476"/>
          <ac:spMkLst>
            <pc:docMk/>
            <pc:sldMk cId="871149128" sldId="263"/>
            <ac:spMk id="25" creationId="{82211336-CFF3-412D-868A-6679C1004C45}"/>
          </ac:spMkLst>
        </pc:spChg>
        <pc:picChg chg="add del">
          <ac:chgData name="Swiatek, Christopher" userId="S::cswiatek@tbafcs.org::f82ded2a-ffe2-4b15-b30a-05d63f68be07" providerId="AD" clId="Web-{E341FF72-378C-47C1-AD42-FA12E4340D8D}" dt="2020-08-12T17:24:41.610" v="3476"/>
          <ac:picMkLst>
            <pc:docMk/>
            <pc:sldMk cId="871149128" sldId="263"/>
            <ac:picMk id="12" creationId="{2897127E-6CEF-446C-BE87-93B7C46E49D1}"/>
          </ac:picMkLst>
        </pc:picChg>
      </pc:sldChg>
      <pc:sldChg chg="addSp delSp modSp new mod ord setBg setClrOvrMap">
        <pc:chgData name="Swiatek, Christopher" userId="S::cswiatek@tbafcs.org::f82ded2a-ffe2-4b15-b30a-05d63f68be07" providerId="AD" clId="Web-{E341FF72-378C-47C1-AD42-FA12E4340D8D}" dt="2020-08-12T16:28:18.849" v="2832" actId="20577"/>
        <pc:sldMkLst>
          <pc:docMk/>
          <pc:sldMk cId="2073948872" sldId="264"/>
        </pc:sldMkLst>
        <pc:spChg chg="mod">
          <ac:chgData name="Swiatek, Christopher" userId="S::cswiatek@tbafcs.org::f82ded2a-ffe2-4b15-b30a-05d63f68be07" providerId="AD" clId="Web-{E341FF72-378C-47C1-AD42-FA12E4340D8D}" dt="2020-08-12T16:24:50.958" v="2479"/>
          <ac:spMkLst>
            <pc:docMk/>
            <pc:sldMk cId="2073948872" sldId="264"/>
            <ac:spMk id="2" creationId="{27E4A0FD-B99F-4792-BD83-05142AE2E248}"/>
          </ac:spMkLst>
        </pc:spChg>
        <pc:spChg chg="mod">
          <ac:chgData name="Swiatek, Christopher" userId="S::cswiatek@tbafcs.org::f82ded2a-ffe2-4b15-b30a-05d63f68be07" providerId="AD" clId="Web-{E341FF72-378C-47C1-AD42-FA12E4340D8D}" dt="2020-08-12T16:28:18.849" v="2832" actId="20577"/>
          <ac:spMkLst>
            <pc:docMk/>
            <pc:sldMk cId="2073948872" sldId="264"/>
            <ac:spMk id="3" creationId="{8CBBE22A-050E-410C-9A80-0B9C7EBF0A97}"/>
          </ac:spMkLst>
        </pc:spChg>
        <pc:spChg chg="add">
          <ac:chgData name="Swiatek, Christopher" userId="S::cswiatek@tbafcs.org::f82ded2a-ffe2-4b15-b30a-05d63f68be07" providerId="AD" clId="Web-{E341FF72-378C-47C1-AD42-FA12E4340D8D}" dt="2020-08-12T16:24:50.958" v="2479"/>
          <ac:spMkLst>
            <pc:docMk/>
            <pc:sldMk cId="2073948872" sldId="264"/>
            <ac:spMk id="5" creationId="{3B854194-185D-494D-905C-7C7CB2E30F6E}"/>
          </ac:spMkLst>
        </pc:spChg>
        <pc:spChg chg="add">
          <ac:chgData name="Swiatek, Christopher" userId="S::cswiatek@tbafcs.org::f82ded2a-ffe2-4b15-b30a-05d63f68be07" providerId="AD" clId="Web-{E341FF72-378C-47C1-AD42-FA12E4340D8D}" dt="2020-08-12T16:24:50.958" v="2479"/>
          <ac:spMkLst>
            <pc:docMk/>
            <pc:sldMk cId="2073948872" sldId="264"/>
            <ac:spMk id="6" creationId="{B4F5FA0D-0104-4987-8241-EFF7C85B88DE}"/>
          </ac:spMkLst>
        </pc:spChg>
        <pc:spChg chg="add del">
          <ac:chgData name="Swiatek, Christopher" userId="S::cswiatek@tbafcs.org::f82ded2a-ffe2-4b15-b30a-05d63f68be07" providerId="AD" clId="Web-{E341FF72-378C-47C1-AD42-FA12E4340D8D}" dt="2020-08-12T16:24:50.943" v="2478"/>
          <ac:spMkLst>
            <pc:docMk/>
            <pc:sldMk cId="2073948872" sldId="264"/>
            <ac:spMk id="8" creationId="{B82EE72E-7E8F-4034-A2DE-8B01C722752F}"/>
          </ac:spMkLst>
        </pc:spChg>
        <pc:spChg chg="add del">
          <ac:chgData name="Swiatek, Christopher" userId="S::cswiatek@tbafcs.org::f82ded2a-ffe2-4b15-b30a-05d63f68be07" providerId="AD" clId="Web-{E341FF72-378C-47C1-AD42-FA12E4340D8D}" dt="2020-08-12T16:24:50.943" v="2478"/>
          <ac:spMkLst>
            <pc:docMk/>
            <pc:sldMk cId="2073948872" sldId="264"/>
            <ac:spMk id="10" creationId="{02EDC4CB-FA76-4333-89CF-8A2D4F27C633}"/>
          </ac:spMkLst>
        </pc:spChg>
        <pc:spChg chg="add del">
          <ac:chgData name="Swiatek, Christopher" userId="S::cswiatek@tbafcs.org::f82ded2a-ffe2-4b15-b30a-05d63f68be07" providerId="AD" clId="Web-{E341FF72-378C-47C1-AD42-FA12E4340D8D}" dt="2020-08-12T16:24:50.943" v="2478"/>
          <ac:spMkLst>
            <pc:docMk/>
            <pc:sldMk cId="2073948872" sldId="264"/>
            <ac:spMk id="12" creationId="{277EF58E-5654-4C05-91E1-051658CCCD86}"/>
          </ac:spMkLst>
        </pc:spChg>
        <pc:spChg chg="add del">
          <ac:chgData name="Swiatek, Christopher" userId="S::cswiatek@tbafcs.org::f82ded2a-ffe2-4b15-b30a-05d63f68be07" providerId="AD" clId="Web-{E341FF72-378C-47C1-AD42-FA12E4340D8D}" dt="2020-08-12T16:24:50.943" v="2478"/>
          <ac:spMkLst>
            <pc:docMk/>
            <pc:sldMk cId="2073948872" sldId="264"/>
            <ac:spMk id="14" creationId="{EF0486BD-9355-4C9F-B84E-29D308A263BE}"/>
          </ac:spMkLst>
        </pc:spChg>
        <pc:spChg chg="add del">
          <ac:chgData name="Swiatek, Christopher" userId="S::cswiatek@tbafcs.org::f82ded2a-ffe2-4b15-b30a-05d63f68be07" providerId="AD" clId="Web-{E341FF72-378C-47C1-AD42-FA12E4340D8D}" dt="2020-08-12T16:24:50.943" v="2478"/>
          <ac:spMkLst>
            <pc:docMk/>
            <pc:sldMk cId="2073948872" sldId="264"/>
            <ac:spMk id="16" creationId="{51440359-9D97-4CE1-8BD3-19308E040465}"/>
          </ac:spMkLst>
        </pc:spChg>
        <pc:spChg chg="add del">
          <ac:chgData name="Swiatek, Christopher" userId="S::cswiatek@tbafcs.org::f82ded2a-ffe2-4b15-b30a-05d63f68be07" providerId="AD" clId="Web-{E341FF72-378C-47C1-AD42-FA12E4340D8D}" dt="2020-08-12T16:24:50.943" v="2478"/>
          <ac:spMkLst>
            <pc:docMk/>
            <pc:sldMk cId="2073948872" sldId="264"/>
            <ac:spMk id="18" creationId="{0C7F9830-10E7-405D-AA27-19575930F15D}"/>
          </ac:spMkLst>
        </pc:spChg>
        <pc:picChg chg="add">
          <ac:chgData name="Swiatek, Christopher" userId="S::cswiatek@tbafcs.org::f82ded2a-ffe2-4b15-b30a-05d63f68be07" providerId="AD" clId="Web-{E341FF72-378C-47C1-AD42-FA12E4340D8D}" dt="2020-08-12T16:24:50.958" v="2479"/>
          <ac:picMkLst>
            <pc:docMk/>
            <pc:sldMk cId="2073948872" sldId="264"/>
            <ac:picMk id="7" creationId="{2897127E-6CEF-446C-BE87-93B7C46E49D1}"/>
          </ac:picMkLst>
        </pc:picChg>
      </pc:sldChg>
      <pc:sldChg chg="addSp delSp modSp new mod ord setBg">
        <pc:chgData name="Swiatek, Christopher" userId="S::cswiatek@tbafcs.org::f82ded2a-ffe2-4b15-b30a-05d63f68be07" providerId="AD" clId="Web-{E341FF72-378C-47C1-AD42-FA12E4340D8D}" dt="2020-08-12T18:25:59.454" v="4934"/>
        <pc:sldMkLst>
          <pc:docMk/>
          <pc:sldMk cId="3458060680" sldId="265"/>
        </pc:sldMkLst>
        <pc:spChg chg="mod">
          <ac:chgData name="Swiatek, Christopher" userId="S::cswiatek@tbafcs.org::f82ded2a-ffe2-4b15-b30a-05d63f68be07" providerId="AD" clId="Web-{E341FF72-378C-47C1-AD42-FA12E4340D8D}" dt="2020-08-12T18:21:18.958" v="4676"/>
          <ac:spMkLst>
            <pc:docMk/>
            <pc:sldMk cId="3458060680" sldId="265"/>
            <ac:spMk id="2" creationId="{0FC44F0C-6981-4A0E-8D21-0DA87CC5E951}"/>
          </ac:spMkLst>
        </pc:spChg>
        <pc:spChg chg="del mod">
          <ac:chgData name="Swiatek, Christopher" userId="S::cswiatek@tbafcs.org::f82ded2a-ffe2-4b15-b30a-05d63f68be07" providerId="AD" clId="Web-{E341FF72-378C-47C1-AD42-FA12E4340D8D}" dt="2020-08-12T18:21:18.958" v="4676"/>
          <ac:spMkLst>
            <pc:docMk/>
            <pc:sldMk cId="3458060680" sldId="265"/>
            <ac:spMk id="3" creationId="{ECDDE57A-C67F-4D12-9619-A79030084964}"/>
          </ac:spMkLst>
        </pc:spChg>
        <pc:spChg chg="add">
          <ac:chgData name="Swiatek, Christopher" userId="S::cswiatek@tbafcs.org::f82ded2a-ffe2-4b15-b30a-05d63f68be07" providerId="AD" clId="Web-{E341FF72-378C-47C1-AD42-FA12E4340D8D}" dt="2020-08-12T18:21:18.958" v="4676"/>
          <ac:spMkLst>
            <pc:docMk/>
            <pc:sldMk cId="3458060680" sldId="265"/>
            <ac:spMk id="9" creationId="{53B021B3-DE93-4AB7-8A18-CF5F1CED88B8}"/>
          </ac:spMkLst>
        </pc:spChg>
        <pc:spChg chg="add">
          <ac:chgData name="Swiatek, Christopher" userId="S::cswiatek@tbafcs.org::f82ded2a-ffe2-4b15-b30a-05d63f68be07" providerId="AD" clId="Web-{E341FF72-378C-47C1-AD42-FA12E4340D8D}" dt="2020-08-12T18:21:18.958" v="4676"/>
          <ac:spMkLst>
            <pc:docMk/>
            <pc:sldMk cId="3458060680" sldId="265"/>
            <ac:spMk id="11" creationId="{52D502E5-F6B4-4D58-B4AE-FC466FF15EE8}"/>
          </ac:spMkLst>
        </pc:spChg>
        <pc:spChg chg="add">
          <ac:chgData name="Swiatek, Christopher" userId="S::cswiatek@tbafcs.org::f82ded2a-ffe2-4b15-b30a-05d63f68be07" providerId="AD" clId="Web-{E341FF72-378C-47C1-AD42-FA12E4340D8D}" dt="2020-08-12T18:21:18.958" v="4676"/>
          <ac:spMkLst>
            <pc:docMk/>
            <pc:sldMk cId="3458060680" sldId="265"/>
            <ac:spMk id="13" creationId="{9DECDBF4-02B6-4BB4-B65B-B8107AD6A9E8}"/>
          </ac:spMkLst>
        </pc:spChg>
        <pc:graphicFrameChg chg="add mod modGraphic">
          <ac:chgData name="Swiatek, Christopher" userId="S::cswiatek@tbafcs.org::f82ded2a-ffe2-4b15-b30a-05d63f68be07" providerId="AD" clId="Web-{E341FF72-378C-47C1-AD42-FA12E4340D8D}" dt="2020-08-12T18:23:53.558" v="4919" actId="20577"/>
          <ac:graphicFrameMkLst>
            <pc:docMk/>
            <pc:sldMk cId="3458060680" sldId="265"/>
            <ac:graphicFrameMk id="5" creationId="{CC3EA065-EEAB-4BDF-9636-613CF5DD9084}"/>
          </ac:graphicFrameMkLst>
        </pc:graphicFrameChg>
      </pc:sldChg>
      <pc:sldChg chg="addSp modSp new mod setBg setClrOvrMap">
        <pc:chgData name="Swiatek, Christopher" userId="S::cswiatek@tbafcs.org::f82ded2a-ffe2-4b15-b30a-05d63f68be07" providerId="AD" clId="Web-{E341FF72-378C-47C1-AD42-FA12E4340D8D}" dt="2020-08-12T17:33:13.472" v="4054" actId="20577"/>
        <pc:sldMkLst>
          <pc:docMk/>
          <pc:sldMk cId="722204084" sldId="266"/>
        </pc:sldMkLst>
        <pc:spChg chg="mod">
          <ac:chgData name="Swiatek, Christopher" userId="S::cswiatek@tbafcs.org::f82ded2a-ffe2-4b15-b30a-05d63f68be07" providerId="AD" clId="Web-{E341FF72-378C-47C1-AD42-FA12E4340D8D}" dt="2020-08-12T17:32:23.503" v="3859" actId="20577"/>
          <ac:spMkLst>
            <pc:docMk/>
            <pc:sldMk cId="722204084" sldId="266"/>
            <ac:spMk id="2" creationId="{937D4FA8-12A5-4C5C-B575-A3C6E4221DFC}"/>
          </ac:spMkLst>
        </pc:spChg>
        <pc:spChg chg="mod">
          <ac:chgData name="Swiatek, Christopher" userId="S::cswiatek@tbafcs.org::f82ded2a-ffe2-4b15-b30a-05d63f68be07" providerId="AD" clId="Web-{E341FF72-378C-47C1-AD42-FA12E4340D8D}" dt="2020-08-12T17:33:13.472" v="4054" actId="20577"/>
          <ac:spMkLst>
            <pc:docMk/>
            <pc:sldMk cId="722204084" sldId="266"/>
            <ac:spMk id="3" creationId="{CB4E2CBA-3411-4B6C-AF03-D5F38323A460}"/>
          </ac:spMkLst>
        </pc:spChg>
        <pc:spChg chg="add">
          <ac:chgData name="Swiatek, Christopher" userId="S::cswiatek@tbafcs.org::f82ded2a-ffe2-4b15-b30a-05d63f68be07" providerId="AD" clId="Web-{E341FF72-378C-47C1-AD42-FA12E4340D8D}" dt="2020-08-12T17:31:48.315" v="3824"/>
          <ac:spMkLst>
            <pc:docMk/>
            <pc:sldMk cId="722204084" sldId="266"/>
            <ac:spMk id="8" creationId="{025E2AA9-10C9-4A14-BEA3-064CD0131100}"/>
          </ac:spMkLst>
        </pc:spChg>
        <pc:spChg chg="add">
          <ac:chgData name="Swiatek, Christopher" userId="S::cswiatek@tbafcs.org::f82ded2a-ffe2-4b15-b30a-05d63f68be07" providerId="AD" clId="Web-{E341FF72-378C-47C1-AD42-FA12E4340D8D}" dt="2020-08-12T17:31:48.315" v="3824"/>
          <ac:spMkLst>
            <pc:docMk/>
            <pc:sldMk cId="722204084" sldId="266"/>
            <ac:spMk id="10" creationId="{F076F371-EE61-49EA-AA2A-3582C3AC9BCD}"/>
          </ac:spMkLst>
        </pc:spChg>
      </pc:sldChg>
      <pc:sldChg chg="addSp delSp modSp new mod setBg setClrOvrMap">
        <pc:chgData name="Swiatek, Christopher" userId="S::cswiatek@tbafcs.org::f82ded2a-ffe2-4b15-b30a-05d63f68be07" providerId="AD" clId="Web-{E341FF72-378C-47C1-AD42-FA12E4340D8D}" dt="2020-08-12T17:37:48.457" v="4199"/>
        <pc:sldMkLst>
          <pc:docMk/>
          <pc:sldMk cId="1098838293" sldId="267"/>
        </pc:sldMkLst>
        <pc:spChg chg="mod">
          <ac:chgData name="Swiatek, Christopher" userId="S::cswiatek@tbafcs.org::f82ded2a-ffe2-4b15-b30a-05d63f68be07" providerId="AD" clId="Web-{E341FF72-378C-47C1-AD42-FA12E4340D8D}" dt="2020-08-12T17:37:48.442" v="4198"/>
          <ac:spMkLst>
            <pc:docMk/>
            <pc:sldMk cId="1098838293" sldId="267"/>
            <ac:spMk id="2" creationId="{436229FF-AD8B-44AA-8D55-4165751803E4}"/>
          </ac:spMkLst>
        </pc:spChg>
        <pc:spChg chg="del mod">
          <ac:chgData name="Swiatek, Christopher" userId="S::cswiatek@tbafcs.org::f82ded2a-ffe2-4b15-b30a-05d63f68be07" providerId="AD" clId="Web-{E341FF72-378C-47C1-AD42-FA12E4340D8D}" dt="2020-08-12T17:33:25.659" v="4057"/>
          <ac:spMkLst>
            <pc:docMk/>
            <pc:sldMk cId="1098838293" sldId="267"/>
            <ac:spMk id="3" creationId="{5C3DBFCE-690B-41FE-9BC1-75252899978D}"/>
          </ac:spMkLst>
        </pc:spChg>
        <pc:spChg chg="add del">
          <ac:chgData name="Swiatek, Christopher" userId="S::cswiatek@tbafcs.org::f82ded2a-ffe2-4b15-b30a-05d63f68be07" providerId="AD" clId="Web-{E341FF72-378C-47C1-AD42-FA12E4340D8D}" dt="2020-08-12T17:37:48.457" v="4199"/>
          <ac:spMkLst>
            <pc:docMk/>
            <pc:sldMk cId="1098838293" sldId="267"/>
            <ac:spMk id="9" creationId="{46C2E80F-49A6-4372-B103-219D417A55ED}"/>
          </ac:spMkLst>
        </pc:spChg>
        <pc:spChg chg="add del">
          <ac:chgData name="Swiatek, Christopher" userId="S::cswiatek@tbafcs.org::f82ded2a-ffe2-4b15-b30a-05d63f68be07" providerId="AD" clId="Web-{E341FF72-378C-47C1-AD42-FA12E4340D8D}" dt="2020-08-12T17:37:48.442" v="4198"/>
          <ac:spMkLst>
            <pc:docMk/>
            <pc:sldMk cId="1098838293" sldId="267"/>
            <ac:spMk id="11" creationId="{03884F1C-A5B9-48B2-AA60-375D30024482}"/>
          </ac:spMkLst>
        </pc:spChg>
        <pc:spChg chg="add">
          <ac:chgData name="Swiatek, Christopher" userId="S::cswiatek@tbafcs.org::f82ded2a-ffe2-4b15-b30a-05d63f68be07" providerId="AD" clId="Web-{E341FF72-378C-47C1-AD42-FA12E4340D8D}" dt="2020-08-12T17:37:48.457" v="4199"/>
          <ac:spMkLst>
            <pc:docMk/>
            <pc:sldMk cId="1098838293" sldId="267"/>
            <ac:spMk id="12" creationId="{53BB5D57-6178-4F62-B472-0312F6D95A85}"/>
          </ac:spMkLst>
        </pc:spChg>
        <pc:spChg chg="add">
          <ac:chgData name="Swiatek, Christopher" userId="S::cswiatek@tbafcs.org::f82ded2a-ffe2-4b15-b30a-05d63f68be07" providerId="AD" clId="Web-{E341FF72-378C-47C1-AD42-FA12E4340D8D}" dt="2020-08-12T17:37:48.457" v="4199"/>
          <ac:spMkLst>
            <pc:docMk/>
            <pc:sldMk cId="1098838293" sldId="267"/>
            <ac:spMk id="13" creationId="{4C61BD32-7542-4D52-BA5A-3ADE869BF8AC}"/>
          </ac:spMkLst>
        </pc:spChg>
        <pc:spChg chg="add del">
          <ac:chgData name="Swiatek, Christopher" userId="S::cswiatek@tbafcs.org::f82ded2a-ffe2-4b15-b30a-05d63f68be07" providerId="AD" clId="Web-{E341FF72-378C-47C1-AD42-FA12E4340D8D}" dt="2020-08-12T17:37:44.004" v="4196"/>
          <ac:spMkLst>
            <pc:docMk/>
            <pc:sldMk cId="1098838293" sldId="267"/>
            <ac:spMk id="14" creationId="{1DB7C82F-AB7E-4F0C-B829-FA1B9C415180}"/>
          </ac:spMkLst>
        </pc:spChg>
        <pc:spChg chg="add del">
          <ac:chgData name="Swiatek, Christopher" userId="S::cswiatek@tbafcs.org::f82ded2a-ffe2-4b15-b30a-05d63f68be07" providerId="AD" clId="Web-{E341FF72-378C-47C1-AD42-FA12E4340D8D}" dt="2020-08-12T17:37:48.442" v="4198"/>
          <ac:spMkLst>
            <pc:docMk/>
            <pc:sldMk cId="1098838293" sldId="267"/>
            <ac:spMk id="16" creationId="{25FFC9D2-D020-45DB-B685-1D946BD536C1}"/>
          </ac:spMkLst>
        </pc:spChg>
        <pc:graphicFrameChg chg="add modGraphic">
          <ac:chgData name="Swiatek, Christopher" userId="S::cswiatek@tbafcs.org::f82ded2a-ffe2-4b15-b30a-05d63f68be07" providerId="AD" clId="Web-{E341FF72-378C-47C1-AD42-FA12E4340D8D}" dt="2020-08-12T17:37:17.098" v="4191" actId="20577"/>
          <ac:graphicFrameMkLst>
            <pc:docMk/>
            <pc:sldMk cId="1098838293" sldId="267"/>
            <ac:graphicFrameMk id="5" creationId="{802BBABF-B5A0-4C0B-9C57-B6A6C9F3881B}"/>
          </ac:graphicFrameMkLst>
        </pc:graphicFrameChg>
      </pc:sldChg>
      <pc:sldChg chg="modSp new ord">
        <pc:chgData name="Swiatek, Christopher" userId="S::cswiatek@tbafcs.org::f82ded2a-ffe2-4b15-b30a-05d63f68be07" providerId="AD" clId="Web-{E341FF72-378C-47C1-AD42-FA12E4340D8D}" dt="2020-08-12T18:30:25.949" v="5672"/>
        <pc:sldMkLst>
          <pc:docMk/>
          <pc:sldMk cId="1312783917" sldId="268"/>
        </pc:sldMkLst>
        <pc:spChg chg="mod">
          <ac:chgData name="Swiatek, Christopher" userId="S::cswiatek@tbafcs.org::f82ded2a-ffe2-4b15-b30a-05d63f68be07" providerId="AD" clId="Web-{E341FF72-378C-47C1-AD42-FA12E4340D8D}" dt="2020-08-12T13:37:40.097" v="570" actId="20577"/>
          <ac:spMkLst>
            <pc:docMk/>
            <pc:sldMk cId="1312783917" sldId="268"/>
            <ac:spMk id="2" creationId="{F4B7AC66-3B04-41EC-AC2D-C42921A01839}"/>
          </ac:spMkLst>
        </pc:spChg>
      </pc:sldChg>
      <pc:sldChg chg="addSp delSp modSp new ord">
        <pc:chgData name="Swiatek, Christopher" userId="S::cswiatek@tbafcs.org::f82ded2a-ffe2-4b15-b30a-05d63f68be07" providerId="AD" clId="Web-{E341FF72-378C-47C1-AD42-FA12E4340D8D}" dt="2020-08-12T18:49:19.073" v="5916"/>
        <pc:sldMkLst>
          <pc:docMk/>
          <pc:sldMk cId="554545561" sldId="269"/>
        </pc:sldMkLst>
        <pc:spChg chg="mod">
          <ac:chgData name="Swiatek, Christopher" userId="S::cswiatek@tbafcs.org::f82ded2a-ffe2-4b15-b30a-05d63f68be07" providerId="AD" clId="Web-{E341FF72-378C-47C1-AD42-FA12E4340D8D}" dt="2020-08-12T18:48:45.431" v="5907" actId="20577"/>
          <ac:spMkLst>
            <pc:docMk/>
            <pc:sldMk cId="554545561" sldId="269"/>
            <ac:spMk id="2" creationId="{AFDDFA4E-7EF9-49B5-B1C5-4E96E44DDF77}"/>
          </ac:spMkLst>
        </pc:spChg>
        <pc:spChg chg="del">
          <ac:chgData name="Swiatek, Christopher" userId="S::cswiatek@tbafcs.org::f82ded2a-ffe2-4b15-b30a-05d63f68be07" providerId="AD" clId="Web-{E341FF72-378C-47C1-AD42-FA12E4340D8D}" dt="2020-08-12T18:42:45.135" v="5884"/>
          <ac:spMkLst>
            <pc:docMk/>
            <pc:sldMk cId="554545561" sldId="269"/>
            <ac:spMk id="3" creationId="{3AA3CDE4-C9D4-47C2-A621-3A6760D43B61}"/>
          </ac:spMkLst>
        </pc:spChg>
        <pc:spChg chg="add mod">
          <ac:chgData name="Swiatek, Christopher" userId="S::cswiatek@tbafcs.org::f82ded2a-ffe2-4b15-b30a-05d63f68be07" providerId="AD" clId="Web-{E341FF72-378C-47C1-AD42-FA12E4340D8D}" dt="2020-08-12T18:42:45.167" v="5886"/>
          <ac:spMkLst>
            <pc:docMk/>
            <pc:sldMk cId="554545561" sldId="269"/>
            <ac:spMk id="6" creationId="{89AC650F-0368-4633-8ACA-BA1B77968555}"/>
          </ac:spMkLst>
        </pc:spChg>
        <pc:graphicFrameChg chg="add mod ord modGraphic">
          <ac:chgData name="Swiatek, Christopher" userId="S::cswiatek@tbafcs.org::f82ded2a-ffe2-4b15-b30a-05d63f68be07" providerId="AD" clId="Web-{E341FF72-378C-47C1-AD42-FA12E4340D8D}" dt="2020-08-12T18:49:19.073" v="5916"/>
          <ac:graphicFrameMkLst>
            <pc:docMk/>
            <pc:sldMk cId="554545561" sldId="269"/>
            <ac:graphicFrameMk id="5" creationId="{A72CD971-59D3-4470-9EF3-DFFDB936C736}"/>
          </ac:graphicFrameMkLst>
        </pc:graphicFrameChg>
      </pc:sldChg>
      <pc:sldChg chg="addSp modSp new ord">
        <pc:chgData name="Swiatek, Christopher" userId="S::cswiatek@tbafcs.org::f82ded2a-ffe2-4b15-b30a-05d63f68be07" providerId="AD" clId="Web-{E341FF72-378C-47C1-AD42-FA12E4340D8D}" dt="2020-08-12T18:42:09.478" v="5883"/>
        <pc:sldMkLst>
          <pc:docMk/>
          <pc:sldMk cId="3558594624" sldId="270"/>
        </pc:sldMkLst>
        <pc:spChg chg="mod">
          <ac:chgData name="Swiatek, Christopher" userId="S::cswiatek@tbafcs.org::f82ded2a-ffe2-4b15-b30a-05d63f68be07" providerId="AD" clId="Web-{E341FF72-378C-47C1-AD42-FA12E4340D8D}" dt="2020-08-12T18:40:41.568" v="5864" actId="20577"/>
          <ac:spMkLst>
            <pc:docMk/>
            <pc:sldMk cId="3558594624" sldId="270"/>
            <ac:spMk id="2" creationId="{254F351D-9893-4A14-BB35-2521DE1790EB}"/>
          </ac:spMkLst>
        </pc:spChg>
        <pc:spChg chg="mod">
          <ac:chgData name="Swiatek, Christopher" userId="S::cswiatek@tbafcs.org::f82ded2a-ffe2-4b15-b30a-05d63f68be07" providerId="AD" clId="Web-{E341FF72-378C-47C1-AD42-FA12E4340D8D}" dt="2020-08-12T18:39:05.486" v="5824" actId="20577"/>
          <ac:spMkLst>
            <pc:docMk/>
            <pc:sldMk cId="3558594624" sldId="270"/>
            <ac:spMk id="3" creationId="{1854918D-5997-4660-994B-3D85CCDD2665}"/>
          </ac:spMkLst>
        </pc:spChg>
        <pc:spChg chg="add mod">
          <ac:chgData name="Swiatek, Christopher" userId="S::cswiatek@tbafcs.org::f82ded2a-ffe2-4b15-b30a-05d63f68be07" providerId="AD" clId="Web-{E341FF72-378C-47C1-AD42-FA12E4340D8D}" dt="2020-08-12T18:39:28.909" v="5850"/>
          <ac:spMkLst>
            <pc:docMk/>
            <pc:sldMk cId="3558594624" sldId="270"/>
            <ac:spMk id="6" creationId="{091880F2-4E8D-4DA1-A7B0-93A7688568FB}"/>
          </ac:spMkLst>
        </pc:spChg>
        <pc:graphicFrameChg chg="add mod modGraphic">
          <ac:chgData name="Swiatek, Christopher" userId="S::cswiatek@tbafcs.org::f82ded2a-ffe2-4b15-b30a-05d63f68be07" providerId="AD" clId="Web-{E341FF72-378C-47C1-AD42-FA12E4340D8D}" dt="2020-08-12T18:42:09.478" v="5883"/>
          <ac:graphicFrameMkLst>
            <pc:docMk/>
            <pc:sldMk cId="3558594624" sldId="270"/>
            <ac:graphicFrameMk id="5" creationId="{1A7C918A-BF10-4AC9-87E1-F947D4B4CEE0}"/>
          </ac:graphicFrameMkLst>
        </pc:graphicFrameChg>
      </pc:sldChg>
      <pc:sldChg chg="modSp new del ord">
        <pc:chgData name="Swiatek, Christopher" userId="S::cswiatek@tbafcs.org::f82ded2a-ffe2-4b15-b30a-05d63f68be07" providerId="AD" clId="Web-{E341FF72-378C-47C1-AD42-FA12E4340D8D}" dt="2020-08-12T18:30:38.543" v="5675"/>
        <pc:sldMkLst>
          <pc:docMk/>
          <pc:sldMk cId="2325341017" sldId="271"/>
        </pc:sldMkLst>
        <pc:spChg chg="mod">
          <ac:chgData name="Swiatek, Christopher" userId="S::cswiatek@tbafcs.org::f82ded2a-ffe2-4b15-b30a-05d63f68be07" providerId="AD" clId="Web-{E341FF72-378C-47C1-AD42-FA12E4340D8D}" dt="2020-08-12T18:25:12.608" v="4927" actId="20577"/>
          <ac:spMkLst>
            <pc:docMk/>
            <pc:sldMk cId="2325341017" sldId="271"/>
            <ac:spMk id="2" creationId="{BE09F416-6C3B-4CD9-9B08-06D8317FB1A9}"/>
          </ac:spMkLst>
        </pc:spChg>
        <pc:spChg chg="mod">
          <ac:chgData name="Swiatek, Christopher" userId="S::cswiatek@tbafcs.org::f82ded2a-ffe2-4b15-b30a-05d63f68be07" providerId="AD" clId="Web-{E341FF72-378C-47C1-AD42-FA12E4340D8D}" dt="2020-08-12T13:40:58.677" v="735" actId="20577"/>
          <ac:spMkLst>
            <pc:docMk/>
            <pc:sldMk cId="2325341017" sldId="271"/>
            <ac:spMk id="3" creationId="{10C876C7-ED73-4219-8DDE-2EA63A2731B5}"/>
          </ac:spMkLst>
        </pc:spChg>
      </pc:sldChg>
      <pc:sldChg chg="addSp modSp new mod setBg">
        <pc:chgData name="Swiatek, Christopher" userId="S::cswiatek@tbafcs.org::f82ded2a-ffe2-4b15-b30a-05d63f68be07" providerId="AD" clId="Web-{E341FF72-378C-47C1-AD42-FA12E4340D8D}" dt="2020-08-12T16:23:55.927" v="2473" actId="20577"/>
        <pc:sldMkLst>
          <pc:docMk/>
          <pc:sldMk cId="1368837904" sldId="272"/>
        </pc:sldMkLst>
        <pc:spChg chg="mod">
          <ac:chgData name="Swiatek, Christopher" userId="S::cswiatek@tbafcs.org::f82ded2a-ffe2-4b15-b30a-05d63f68be07" providerId="AD" clId="Web-{E341FF72-378C-47C1-AD42-FA12E4340D8D}" dt="2020-08-12T16:10:15.302" v="2066"/>
          <ac:spMkLst>
            <pc:docMk/>
            <pc:sldMk cId="1368837904" sldId="272"/>
            <ac:spMk id="2" creationId="{A301D518-98A3-4FCE-BC65-3DE522985FE8}"/>
          </ac:spMkLst>
        </pc:spChg>
        <pc:spChg chg="mod">
          <ac:chgData name="Swiatek, Christopher" userId="S::cswiatek@tbafcs.org::f82ded2a-ffe2-4b15-b30a-05d63f68be07" providerId="AD" clId="Web-{E341FF72-378C-47C1-AD42-FA12E4340D8D}" dt="2020-08-12T16:23:55.927" v="2473" actId="20577"/>
          <ac:spMkLst>
            <pc:docMk/>
            <pc:sldMk cId="1368837904" sldId="272"/>
            <ac:spMk id="3" creationId="{B54D44EA-6356-480B-A1A8-419BCC0AEE46}"/>
          </ac:spMkLst>
        </pc:spChg>
        <pc:spChg chg="add">
          <ac:chgData name="Swiatek, Christopher" userId="S::cswiatek@tbafcs.org::f82ded2a-ffe2-4b15-b30a-05d63f68be07" providerId="AD" clId="Web-{E341FF72-378C-47C1-AD42-FA12E4340D8D}" dt="2020-08-12T16:10:15.302" v="2066"/>
          <ac:spMkLst>
            <pc:docMk/>
            <pc:sldMk cId="1368837904" sldId="272"/>
            <ac:spMk id="8" creationId="{C2554CA6-288E-4202-BC52-2E5A8F0C0AED}"/>
          </ac:spMkLst>
        </pc:spChg>
        <pc:spChg chg="add">
          <ac:chgData name="Swiatek, Christopher" userId="S::cswiatek@tbafcs.org::f82ded2a-ffe2-4b15-b30a-05d63f68be07" providerId="AD" clId="Web-{E341FF72-378C-47C1-AD42-FA12E4340D8D}" dt="2020-08-12T16:10:15.302" v="2066"/>
          <ac:spMkLst>
            <pc:docMk/>
            <pc:sldMk cId="1368837904" sldId="272"/>
            <ac:spMk id="10" creationId="{B10BB131-AC8E-4A8E-A5D1-36260F720C3B}"/>
          </ac:spMkLst>
        </pc:spChg>
        <pc:spChg chg="add">
          <ac:chgData name="Swiatek, Christopher" userId="S::cswiatek@tbafcs.org::f82ded2a-ffe2-4b15-b30a-05d63f68be07" providerId="AD" clId="Web-{E341FF72-378C-47C1-AD42-FA12E4340D8D}" dt="2020-08-12T16:10:15.302" v="2066"/>
          <ac:spMkLst>
            <pc:docMk/>
            <pc:sldMk cId="1368837904" sldId="272"/>
            <ac:spMk id="12" creationId="{5B7778FC-632E-4DCA-A7CB-0D7731CCF970}"/>
          </ac:spMkLst>
        </pc:spChg>
        <pc:spChg chg="add">
          <ac:chgData name="Swiatek, Christopher" userId="S::cswiatek@tbafcs.org::f82ded2a-ffe2-4b15-b30a-05d63f68be07" providerId="AD" clId="Web-{E341FF72-378C-47C1-AD42-FA12E4340D8D}" dt="2020-08-12T16:10:15.302" v="2066"/>
          <ac:spMkLst>
            <pc:docMk/>
            <pc:sldMk cId="1368837904" sldId="272"/>
            <ac:spMk id="14" creationId="{FA23A907-97FB-4A8F-880A-DD77401C4296}"/>
          </ac:spMkLst>
        </pc:spChg>
      </pc:sldChg>
      <pc:sldChg chg="addSp delSp modSp new del mod setBg setClrOvrMap">
        <pc:chgData name="Swiatek, Christopher" userId="S::cswiatek@tbafcs.org::f82ded2a-ffe2-4b15-b30a-05d63f68be07" providerId="AD" clId="Web-{E341FF72-378C-47C1-AD42-FA12E4340D8D}" dt="2020-08-12T18:10:41.010" v="4274"/>
        <pc:sldMkLst>
          <pc:docMk/>
          <pc:sldMk cId="1720973695" sldId="273"/>
        </pc:sldMkLst>
        <pc:spChg chg="mod">
          <ac:chgData name="Swiatek, Christopher" userId="S::cswiatek@tbafcs.org::f82ded2a-ffe2-4b15-b30a-05d63f68be07" providerId="AD" clId="Web-{E341FF72-378C-47C1-AD42-FA12E4340D8D}" dt="2020-08-12T18:09:23.695" v="4266"/>
          <ac:spMkLst>
            <pc:docMk/>
            <pc:sldMk cId="1720973695" sldId="273"/>
            <ac:spMk id="2" creationId="{236C0A66-4FD2-411C-A0F5-824DF915486F}"/>
          </ac:spMkLst>
        </pc:spChg>
        <pc:spChg chg="del mod">
          <ac:chgData name="Swiatek, Christopher" userId="S::cswiatek@tbafcs.org::f82ded2a-ffe2-4b15-b30a-05d63f68be07" providerId="AD" clId="Web-{E341FF72-378C-47C1-AD42-FA12E4340D8D}" dt="2020-08-12T17:38:27.286" v="4200"/>
          <ac:spMkLst>
            <pc:docMk/>
            <pc:sldMk cId="1720973695" sldId="273"/>
            <ac:spMk id="3" creationId="{A9542F6C-985D-469A-B730-B0AE8EE94F31}"/>
          </ac:spMkLst>
        </pc:spChg>
        <pc:spChg chg="add del">
          <ac:chgData name="Swiatek, Christopher" userId="S::cswiatek@tbafcs.org::f82ded2a-ffe2-4b15-b30a-05d63f68be07" providerId="AD" clId="Web-{E341FF72-378C-47C1-AD42-FA12E4340D8D}" dt="2020-08-12T17:40:22.974" v="4203"/>
          <ac:spMkLst>
            <pc:docMk/>
            <pc:sldMk cId="1720973695" sldId="273"/>
            <ac:spMk id="9" creationId="{53B021B3-DE93-4AB7-8A18-CF5F1CED88B8}"/>
          </ac:spMkLst>
        </pc:spChg>
        <pc:spChg chg="add del">
          <ac:chgData name="Swiatek, Christopher" userId="S::cswiatek@tbafcs.org::f82ded2a-ffe2-4b15-b30a-05d63f68be07" providerId="AD" clId="Web-{E341FF72-378C-47C1-AD42-FA12E4340D8D}" dt="2020-08-12T17:40:22.974" v="4203"/>
          <ac:spMkLst>
            <pc:docMk/>
            <pc:sldMk cId="1720973695" sldId="273"/>
            <ac:spMk id="11" creationId="{52D502E5-F6B4-4D58-B4AE-FC466FF15EE8}"/>
          </ac:spMkLst>
        </pc:spChg>
        <pc:spChg chg="add del">
          <ac:chgData name="Swiatek, Christopher" userId="S::cswiatek@tbafcs.org::f82ded2a-ffe2-4b15-b30a-05d63f68be07" providerId="AD" clId="Web-{E341FF72-378C-47C1-AD42-FA12E4340D8D}" dt="2020-08-12T17:40:22.974" v="4203"/>
          <ac:spMkLst>
            <pc:docMk/>
            <pc:sldMk cId="1720973695" sldId="273"/>
            <ac:spMk id="13" creationId="{9DECDBF4-02B6-4BB4-B65B-B8107AD6A9E8}"/>
          </ac:spMkLst>
        </pc:spChg>
        <pc:spChg chg="add del">
          <ac:chgData name="Swiatek, Christopher" userId="S::cswiatek@tbafcs.org::f82ded2a-ffe2-4b15-b30a-05d63f68be07" providerId="AD" clId="Web-{E341FF72-378C-47C1-AD42-FA12E4340D8D}" dt="2020-08-12T18:09:23.695" v="4266"/>
          <ac:spMkLst>
            <pc:docMk/>
            <pc:sldMk cId="1720973695" sldId="273"/>
            <ac:spMk id="18" creationId="{46C2E80F-49A6-4372-B103-219D417A55ED}"/>
          </ac:spMkLst>
        </pc:spChg>
        <pc:spChg chg="add del">
          <ac:chgData name="Swiatek, Christopher" userId="S::cswiatek@tbafcs.org::f82ded2a-ffe2-4b15-b30a-05d63f68be07" providerId="AD" clId="Web-{E341FF72-378C-47C1-AD42-FA12E4340D8D}" dt="2020-08-12T18:09:23.680" v="4265"/>
          <ac:spMkLst>
            <pc:docMk/>
            <pc:sldMk cId="1720973695" sldId="273"/>
            <ac:spMk id="20" creationId="{B670DBD5-770C-4383-9F54-5B86E86BD5BB}"/>
          </ac:spMkLst>
        </pc:spChg>
        <pc:spChg chg="add">
          <ac:chgData name="Swiatek, Christopher" userId="S::cswiatek@tbafcs.org::f82ded2a-ffe2-4b15-b30a-05d63f68be07" providerId="AD" clId="Web-{E341FF72-378C-47C1-AD42-FA12E4340D8D}" dt="2020-08-12T18:09:23.695" v="4266"/>
          <ac:spMkLst>
            <pc:docMk/>
            <pc:sldMk cId="1720973695" sldId="273"/>
            <ac:spMk id="21" creationId="{0671A8AE-40A1-4631-A6B8-581AFF065482}"/>
          </ac:spMkLst>
        </pc:spChg>
        <pc:spChg chg="add">
          <ac:chgData name="Swiatek, Christopher" userId="S::cswiatek@tbafcs.org::f82ded2a-ffe2-4b15-b30a-05d63f68be07" providerId="AD" clId="Web-{E341FF72-378C-47C1-AD42-FA12E4340D8D}" dt="2020-08-12T18:09:23.695" v="4266"/>
          <ac:spMkLst>
            <pc:docMk/>
            <pc:sldMk cId="1720973695" sldId="273"/>
            <ac:spMk id="22" creationId="{AB58EF07-17C2-48CF-ABB0-EEF1F17CB8F0}"/>
          </ac:spMkLst>
        </pc:spChg>
        <pc:spChg chg="add del">
          <ac:chgData name="Swiatek, Christopher" userId="S::cswiatek@tbafcs.org::f82ded2a-ffe2-4b15-b30a-05d63f68be07" providerId="AD" clId="Web-{E341FF72-378C-47C1-AD42-FA12E4340D8D}" dt="2020-08-12T18:09:15.491" v="4263"/>
          <ac:spMkLst>
            <pc:docMk/>
            <pc:sldMk cId="1720973695" sldId="273"/>
            <ac:spMk id="23" creationId="{46D6306C-ED4F-4AAE-B4A5-EEA6AFAD726E}"/>
          </ac:spMkLst>
        </pc:spChg>
        <pc:spChg chg="add">
          <ac:chgData name="Swiatek, Christopher" userId="S::cswiatek@tbafcs.org::f82ded2a-ffe2-4b15-b30a-05d63f68be07" providerId="AD" clId="Web-{E341FF72-378C-47C1-AD42-FA12E4340D8D}" dt="2020-08-12T18:09:23.695" v="4266"/>
          <ac:spMkLst>
            <pc:docMk/>
            <pc:sldMk cId="1720973695" sldId="273"/>
            <ac:spMk id="24" creationId="{AF2F604E-43BE-4DC3-B983-E071523364F8}"/>
          </ac:spMkLst>
        </pc:spChg>
        <pc:spChg chg="add del">
          <ac:chgData name="Swiatek, Christopher" userId="S::cswiatek@tbafcs.org::f82ded2a-ffe2-4b15-b30a-05d63f68be07" providerId="AD" clId="Web-{E341FF72-378C-47C1-AD42-FA12E4340D8D}" dt="2020-08-12T18:09:15.491" v="4263"/>
          <ac:spMkLst>
            <pc:docMk/>
            <pc:sldMk cId="1720973695" sldId="273"/>
            <ac:spMk id="25" creationId="{0EC5361D-F897-4856-B945-0455A365EB24}"/>
          </ac:spMkLst>
        </pc:spChg>
        <pc:spChg chg="add">
          <ac:chgData name="Swiatek, Christopher" userId="S::cswiatek@tbafcs.org::f82ded2a-ffe2-4b15-b30a-05d63f68be07" providerId="AD" clId="Web-{E341FF72-378C-47C1-AD42-FA12E4340D8D}" dt="2020-08-12T18:09:23.695" v="4266"/>
          <ac:spMkLst>
            <pc:docMk/>
            <pc:sldMk cId="1720973695" sldId="273"/>
            <ac:spMk id="26" creationId="{08C9B587-E65E-4B52-B37C-ABEBB6E87928}"/>
          </ac:spMkLst>
        </pc:spChg>
        <pc:spChg chg="add del">
          <ac:chgData name="Swiatek, Christopher" userId="S::cswiatek@tbafcs.org::f82ded2a-ffe2-4b15-b30a-05d63f68be07" providerId="AD" clId="Web-{E341FF72-378C-47C1-AD42-FA12E4340D8D}" dt="2020-08-12T18:09:15.491" v="4263"/>
          <ac:spMkLst>
            <pc:docMk/>
            <pc:sldMk cId="1720973695" sldId="273"/>
            <ac:spMk id="27" creationId="{4508C0C5-2268-42B5-B3C8-4D0899E05F8C}"/>
          </ac:spMkLst>
        </pc:spChg>
        <pc:spChg chg="add del">
          <ac:chgData name="Swiatek, Christopher" userId="S::cswiatek@tbafcs.org::f82ded2a-ffe2-4b15-b30a-05d63f68be07" providerId="AD" clId="Web-{E341FF72-378C-47C1-AD42-FA12E4340D8D}" dt="2020-08-12T18:09:15.491" v="4263"/>
          <ac:spMkLst>
            <pc:docMk/>
            <pc:sldMk cId="1720973695" sldId="273"/>
            <ac:spMk id="29" creationId="{141ACBDB-38F8-4B34-8183-BD95B4E55A62}"/>
          </ac:spMkLst>
        </pc:spChg>
        <pc:spChg chg="add del">
          <ac:chgData name="Swiatek, Christopher" userId="S::cswiatek@tbafcs.org::f82ded2a-ffe2-4b15-b30a-05d63f68be07" providerId="AD" clId="Web-{E341FF72-378C-47C1-AD42-FA12E4340D8D}" dt="2020-08-12T18:09:15.491" v="4263"/>
          <ac:spMkLst>
            <pc:docMk/>
            <pc:sldMk cId="1720973695" sldId="273"/>
            <ac:spMk id="31" creationId="{DE00DB52-3455-4E2F-867B-A6D0516E175B}"/>
          </ac:spMkLst>
        </pc:spChg>
        <pc:spChg chg="add del">
          <ac:chgData name="Swiatek, Christopher" userId="S::cswiatek@tbafcs.org::f82ded2a-ffe2-4b15-b30a-05d63f68be07" providerId="AD" clId="Web-{E341FF72-378C-47C1-AD42-FA12E4340D8D}" dt="2020-08-12T18:09:15.491" v="4263"/>
          <ac:spMkLst>
            <pc:docMk/>
            <pc:sldMk cId="1720973695" sldId="273"/>
            <ac:spMk id="33" creationId="{9E914C83-E0D8-4953-92D5-169D28CB43AE}"/>
          </ac:spMkLst>
        </pc:spChg>
        <pc:spChg chg="add del">
          <ac:chgData name="Swiatek, Christopher" userId="S::cswiatek@tbafcs.org::f82ded2a-ffe2-4b15-b30a-05d63f68be07" providerId="AD" clId="Web-{E341FF72-378C-47C1-AD42-FA12E4340D8D}" dt="2020-08-12T18:09:15.491" v="4263"/>
          <ac:spMkLst>
            <pc:docMk/>
            <pc:sldMk cId="1720973695" sldId="273"/>
            <ac:spMk id="35" creationId="{3512E083-F550-46AF-8490-767ECFD00CB7}"/>
          </ac:spMkLst>
        </pc:spChg>
        <pc:graphicFrameChg chg="add mod modGraphic">
          <ac:chgData name="Swiatek, Christopher" userId="S::cswiatek@tbafcs.org::f82ded2a-ffe2-4b15-b30a-05d63f68be07" providerId="AD" clId="Web-{E341FF72-378C-47C1-AD42-FA12E4340D8D}" dt="2020-08-12T18:10:29.635" v="4273" actId="20577"/>
          <ac:graphicFrameMkLst>
            <pc:docMk/>
            <pc:sldMk cId="1720973695" sldId="273"/>
            <ac:graphicFrameMk id="5" creationId="{336F7F9F-4F11-4F2D-8DD2-65D4CA706A57}"/>
          </ac:graphicFrameMkLst>
        </pc:graphicFrameChg>
      </pc:sldChg>
      <pc:sldChg chg="addSp delSp modSp new del mod setBg">
        <pc:chgData name="Swiatek, Christopher" userId="S::cswiatek@tbafcs.org::f82ded2a-ffe2-4b15-b30a-05d63f68be07" providerId="AD" clId="Web-{E341FF72-378C-47C1-AD42-FA12E4340D8D}" dt="2020-08-12T18:13:47.143" v="4350"/>
        <pc:sldMkLst>
          <pc:docMk/>
          <pc:sldMk cId="3434545761" sldId="274"/>
        </pc:sldMkLst>
        <pc:spChg chg="mod">
          <ac:chgData name="Swiatek, Christopher" userId="S::cswiatek@tbafcs.org::f82ded2a-ffe2-4b15-b30a-05d63f68be07" providerId="AD" clId="Web-{E341FF72-378C-47C1-AD42-FA12E4340D8D}" dt="2020-08-12T18:13:10.532" v="4319"/>
          <ac:spMkLst>
            <pc:docMk/>
            <pc:sldMk cId="3434545761" sldId="274"/>
            <ac:spMk id="2" creationId="{54753EB5-5B38-4A2E-B65F-E13D4875EFC8}"/>
          </ac:spMkLst>
        </pc:spChg>
        <pc:spChg chg="mod">
          <ac:chgData name="Swiatek, Christopher" userId="S::cswiatek@tbafcs.org::f82ded2a-ffe2-4b15-b30a-05d63f68be07" providerId="AD" clId="Web-{E341FF72-378C-47C1-AD42-FA12E4340D8D}" dt="2020-08-12T18:13:10.532" v="4319"/>
          <ac:spMkLst>
            <pc:docMk/>
            <pc:sldMk cId="3434545761" sldId="274"/>
            <ac:spMk id="3" creationId="{0EAB2029-05AC-41A9-8C59-AF0E83A87593}"/>
          </ac:spMkLst>
        </pc:spChg>
        <pc:spChg chg="add del mod">
          <ac:chgData name="Swiatek, Christopher" userId="S::cswiatek@tbafcs.org::f82ded2a-ffe2-4b15-b30a-05d63f68be07" providerId="AD" clId="Web-{E341FF72-378C-47C1-AD42-FA12E4340D8D}" dt="2020-08-12T18:13:39.471" v="4349"/>
          <ac:spMkLst>
            <pc:docMk/>
            <pc:sldMk cId="3434545761" sldId="274"/>
            <ac:spMk id="4" creationId="{2965B0C6-D8E4-45E0-911D-4BCCBF75082F}"/>
          </ac:spMkLst>
        </pc:spChg>
        <pc:spChg chg="add">
          <ac:chgData name="Swiatek, Christopher" userId="S::cswiatek@tbafcs.org::f82ded2a-ffe2-4b15-b30a-05d63f68be07" providerId="AD" clId="Web-{E341FF72-378C-47C1-AD42-FA12E4340D8D}" dt="2020-08-12T18:13:10.532" v="4319"/>
          <ac:spMkLst>
            <pc:docMk/>
            <pc:sldMk cId="3434545761" sldId="274"/>
            <ac:spMk id="8" creationId="{C2554CA6-288E-4202-BC52-2E5A8F0C0AED}"/>
          </ac:spMkLst>
        </pc:spChg>
        <pc:spChg chg="add">
          <ac:chgData name="Swiatek, Christopher" userId="S::cswiatek@tbafcs.org::f82ded2a-ffe2-4b15-b30a-05d63f68be07" providerId="AD" clId="Web-{E341FF72-378C-47C1-AD42-FA12E4340D8D}" dt="2020-08-12T18:13:10.532" v="4319"/>
          <ac:spMkLst>
            <pc:docMk/>
            <pc:sldMk cId="3434545761" sldId="274"/>
            <ac:spMk id="10" creationId="{B10BB131-AC8E-4A8E-A5D1-36260F720C3B}"/>
          </ac:spMkLst>
        </pc:spChg>
        <pc:spChg chg="add">
          <ac:chgData name="Swiatek, Christopher" userId="S::cswiatek@tbafcs.org::f82ded2a-ffe2-4b15-b30a-05d63f68be07" providerId="AD" clId="Web-{E341FF72-378C-47C1-AD42-FA12E4340D8D}" dt="2020-08-12T18:13:10.532" v="4319"/>
          <ac:spMkLst>
            <pc:docMk/>
            <pc:sldMk cId="3434545761" sldId="274"/>
            <ac:spMk id="12" creationId="{5B7778FC-632E-4DCA-A7CB-0D7731CCF970}"/>
          </ac:spMkLst>
        </pc:spChg>
        <pc:spChg chg="add">
          <ac:chgData name="Swiatek, Christopher" userId="S::cswiatek@tbafcs.org::f82ded2a-ffe2-4b15-b30a-05d63f68be07" providerId="AD" clId="Web-{E341FF72-378C-47C1-AD42-FA12E4340D8D}" dt="2020-08-12T18:13:10.532" v="4319"/>
          <ac:spMkLst>
            <pc:docMk/>
            <pc:sldMk cId="3434545761" sldId="274"/>
            <ac:spMk id="14" creationId="{FA23A907-97FB-4A8F-880A-DD77401C4296}"/>
          </ac:spMkLst>
        </pc:spChg>
      </pc:sldChg>
      <pc:sldChg chg="modSp new ord">
        <pc:chgData name="Swiatek, Christopher" userId="S::cswiatek@tbafcs.org::f82ded2a-ffe2-4b15-b30a-05d63f68be07" providerId="AD" clId="Web-{E341FF72-378C-47C1-AD42-FA12E4340D8D}" dt="2020-08-12T19:05:27.331" v="6656" actId="20577"/>
        <pc:sldMkLst>
          <pc:docMk/>
          <pc:sldMk cId="1110621576" sldId="275"/>
        </pc:sldMkLst>
        <pc:spChg chg="mod">
          <ac:chgData name="Swiatek, Christopher" userId="S::cswiatek@tbafcs.org::f82ded2a-ffe2-4b15-b30a-05d63f68be07" providerId="AD" clId="Web-{E341FF72-378C-47C1-AD42-FA12E4340D8D}" dt="2020-08-12T13:42:25.224" v="874" actId="20577"/>
          <ac:spMkLst>
            <pc:docMk/>
            <pc:sldMk cId="1110621576" sldId="275"/>
            <ac:spMk id="2" creationId="{5E1A7475-F773-4CF1-9421-711852C39D72}"/>
          </ac:spMkLst>
        </pc:spChg>
        <pc:spChg chg="mod">
          <ac:chgData name="Swiatek, Christopher" userId="S::cswiatek@tbafcs.org::f82ded2a-ffe2-4b15-b30a-05d63f68be07" providerId="AD" clId="Web-{E341FF72-378C-47C1-AD42-FA12E4340D8D}" dt="2020-08-12T19:05:27.331" v="6656" actId="20577"/>
          <ac:spMkLst>
            <pc:docMk/>
            <pc:sldMk cId="1110621576" sldId="275"/>
            <ac:spMk id="3" creationId="{294A0333-1FFA-40F8-8B11-BF53C48A9234}"/>
          </ac:spMkLst>
        </pc:spChg>
      </pc:sldChg>
      <pc:sldChg chg="addSp delSp modSp new mod ord setBg">
        <pc:chgData name="Swiatek, Christopher" userId="S::cswiatek@tbafcs.org::f82ded2a-ffe2-4b15-b30a-05d63f68be07" providerId="AD" clId="Web-{E341FF72-378C-47C1-AD42-FA12E4340D8D}" dt="2020-08-12T18:29:45.042" v="5671"/>
        <pc:sldMkLst>
          <pc:docMk/>
          <pc:sldMk cId="1504249213" sldId="276"/>
        </pc:sldMkLst>
        <pc:spChg chg="mod">
          <ac:chgData name="Swiatek, Christopher" userId="S::cswiatek@tbafcs.org::f82ded2a-ffe2-4b15-b30a-05d63f68be07" providerId="AD" clId="Web-{E341FF72-378C-47C1-AD42-FA12E4340D8D}" dt="2020-08-12T18:29:45.042" v="5671"/>
          <ac:spMkLst>
            <pc:docMk/>
            <pc:sldMk cId="1504249213" sldId="276"/>
            <ac:spMk id="2" creationId="{67B2BCC5-BA9E-4274-B434-B45014BBF995}"/>
          </ac:spMkLst>
        </pc:spChg>
        <pc:spChg chg="del mod">
          <ac:chgData name="Swiatek, Christopher" userId="S::cswiatek@tbafcs.org::f82ded2a-ffe2-4b15-b30a-05d63f68be07" providerId="AD" clId="Web-{E341FF72-378C-47C1-AD42-FA12E4340D8D}" dt="2020-08-12T18:29:45.042" v="5671"/>
          <ac:spMkLst>
            <pc:docMk/>
            <pc:sldMk cId="1504249213" sldId="276"/>
            <ac:spMk id="3" creationId="{7BE56E54-74BE-4854-A05F-6661349D7C5F}"/>
          </ac:spMkLst>
        </pc:spChg>
        <pc:spChg chg="add">
          <ac:chgData name="Swiatek, Christopher" userId="S::cswiatek@tbafcs.org::f82ded2a-ffe2-4b15-b30a-05d63f68be07" providerId="AD" clId="Web-{E341FF72-378C-47C1-AD42-FA12E4340D8D}" dt="2020-08-12T18:29:45.042" v="5671"/>
          <ac:spMkLst>
            <pc:docMk/>
            <pc:sldMk cId="1504249213" sldId="276"/>
            <ac:spMk id="9" creationId="{2B566528-1B12-4246-9431-5C2D7D081168}"/>
          </ac:spMkLst>
        </pc:spChg>
        <pc:spChg chg="add">
          <ac:chgData name="Swiatek, Christopher" userId="S::cswiatek@tbafcs.org::f82ded2a-ffe2-4b15-b30a-05d63f68be07" providerId="AD" clId="Web-{E341FF72-378C-47C1-AD42-FA12E4340D8D}" dt="2020-08-12T18:29:45.042" v="5671"/>
          <ac:spMkLst>
            <pc:docMk/>
            <pc:sldMk cId="1504249213" sldId="276"/>
            <ac:spMk id="11" creationId="{2E80C965-DB6D-4F81-9E9E-B027384D0BD6}"/>
          </ac:spMkLst>
        </pc:spChg>
        <pc:spChg chg="add">
          <ac:chgData name="Swiatek, Christopher" userId="S::cswiatek@tbafcs.org::f82ded2a-ffe2-4b15-b30a-05d63f68be07" providerId="AD" clId="Web-{E341FF72-378C-47C1-AD42-FA12E4340D8D}" dt="2020-08-12T18:29:45.042" v="5671"/>
          <ac:spMkLst>
            <pc:docMk/>
            <pc:sldMk cId="1504249213" sldId="276"/>
            <ac:spMk id="13" creationId="{A580F890-B085-4E95-96AA-55AEBEC5CE6E}"/>
          </ac:spMkLst>
        </pc:spChg>
        <pc:spChg chg="add">
          <ac:chgData name="Swiatek, Christopher" userId="S::cswiatek@tbafcs.org::f82ded2a-ffe2-4b15-b30a-05d63f68be07" providerId="AD" clId="Web-{E341FF72-378C-47C1-AD42-FA12E4340D8D}" dt="2020-08-12T18:29:45.042" v="5671"/>
          <ac:spMkLst>
            <pc:docMk/>
            <pc:sldMk cId="1504249213" sldId="276"/>
            <ac:spMk id="15" creationId="{D3F51FEB-38FB-4F6C-9F7B-2F2AFAB65463}"/>
          </ac:spMkLst>
        </pc:spChg>
        <pc:spChg chg="add">
          <ac:chgData name="Swiatek, Christopher" userId="S::cswiatek@tbafcs.org::f82ded2a-ffe2-4b15-b30a-05d63f68be07" providerId="AD" clId="Web-{E341FF72-378C-47C1-AD42-FA12E4340D8D}" dt="2020-08-12T18:29:45.042" v="5671"/>
          <ac:spMkLst>
            <pc:docMk/>
            <pc:sldMk cId="1504249213" sldId="276"/>
            <ac:spMk id="17" creationId="{1E547BA6-BAE0-43BB-A7CA-60F69CE252F0}"/>
          </ac:spMkLst>
        </pc:spChg>
        <pc:graphicFrameChg chg="add">
          <ac:chgData name="Swiatek, Christopher" userId="S::cswiatek@tbafcs.org::f82ded2a-ffe2-4b15-b30a-05d63f68be07" providerId="AD" clId="Web-{E341FF72-378C-47C1-AD42-FA12E4340D8D}" dt="2020-08-12T18:29:45.042" v="5671"/>
          <ac:graphicFrameMkLst>
            <pc:docMk/>
            <pc:sldMk cId="1504249213" sldId="276"/>
            <ac:graphicFrameMk id="5" creationId="{90E3570F-D214-4FE5-8C8D-35862670BE97}"/>
          </ac:graphicFrameMkLst>
        </pc:graphicFrameChg>
      </pc:sldChg>
      <pc:sldChg chg="addSp delSp modSp new mod ord setBg setClrOvrMap">
        <pc:chgData name="Swiatek, Christopher" userId="S::cswiatek@tbafcs.org::f82ded2a-ffe2-4b15-b30a-05d63f68be07" providerId="AD" clId="Web-{E341FF72-378C-47C1-AD42-FA12E4340D8D}" dt="2020-08-12T16:48:11.818" v="2917"/>
        <pc:sldMkLst>
          <pc:docMk/>
          <pc:sldMk cId="3047393416" sldId="277"/>
        </pc:sldMkLst>
        <pc:spChg chg="mod">
          <ac:chgData name="Swiatek, Christopher" userId="S::cswiatek@tbafcs.org::f82ded2a-ffe2-4b15-b30a-05d63f68be07" providerId="AD" clId="Web-{E341FF72-378C-47C1-AD42-FA12E4340D8D}" dt="2020-08-12T16:48:11.818" v="2917"/>
          <ac:spMkLst>
            <pc:docMk/>
            <pc:sldMk cId="3047393416" sldId="277"/>
            <ac:spMk id="2" creationId="{6B7814DD-8AE3-4A88-A289-A1C02900D5BD}"/>
          </ac:spMkLst>
        </pc:spChg>
        <pc:spChg chg="add del mod">
          <ac:chgData name="Swiatek, Christopher" userId="S::cswiatek@tbafcs.org::f82ded2a-ffe2-4b15-b30a-05d63f68be07" providerId="AD" clId="Web-{E341FF72-378C-47C1-AD42-FA12E4340D8D}" dt="2020-08-12T16:48:11.818" v="2917"/>
          <ac:spMkLst>
            <pc:docMk/>
            <pc:sldMk cId="3047393416" sldId="277"/>
            <ac:spMk id="3" creationId="{CCD490B7-04F2-4BAB-880A-3253169CD714}"/>
          </ac:spMkLst>
        </pc:spChg>
        <pc:spChg chg="add del">
          <ac:chgData name="Swiatek, Christopher" userId="S::cswiatek@tbafcs.org::f82ded2a-ffe2-4b15-b30a-05d63f68be07" providerId="AD" clId="Web-{E341FF72-378C-47C1-AD42-FA12E4340D8D}" dt="2020-08-12T16:48:11.818" v="2917"/>
          <ac:spMkLst>
            <pc:docMk/>
            <pc:sldMk cId="3047393416" sldId="277"/>
            <ac:spMk id="8" creationId="{DFF2AC85-FAA0-4844-813F-83C04D7382E2}"/>
          </ac:spMkLst>
        </pc:spChg>
        <pc:spChg chg="add del">
          <ac:chgData name="Swiatek, Christopher" userId="S::cswiatek@tbafcs.org::f82ded2a-ffe2-4b15-b30a-05d63f68be07" providerId="AD" clId="Web-{E341FF72-378C-47C1-AD42-FA12E4340D8D}" dt="2020-08-12T16:48:11.818" v="2917"/>
          <ac:spMkLst>
            <pc:docMk/>
            <pc:sldMk cId="3047393416" sldId="277"/>
            <ac:spMk id="10" creationId="{89CC0F1E-BAA2-47B1-8F83-7ECB9FD9E009}"/>
          </ac:spMkLst>
        </pc:spChg>
        <pc:spChg chg="add del">
          <ac:chgData name="Swiatek, Christopher" userId="S::cswiatek@tbafcs.org::f82ded2a-ffe2-4b15-b30a-05d63f68be07" providerId="AD" clId="Web-{E341FF72-378C-47C1-AD42-FA12E4340D8D}" dt="2020-08-12T16:48:11.818" v="2917"/>
          <ac:spMkLst>
            <pc:docMk/>
            <pc:sldMk cId="3047393416" sldId="277"/>
            <ac:spMk id="16" creationId="{68575C10-8187-4AC4-AD72-C754EAFD2867}"/>
          </ac:spMkLst>
        </pc:spChg>
        <pc:graphicFrameChg chg="add del">
          <ac:chgData name="Swiatek, Christopher" userId="S::cswiatek@tbafcs.org::f82ded2a-ffe2-4b15-b30a-05d63f68be07" providerId="AD" clId="Web-{E341FF72-378C-47C1-AD42-FA12E4340D8D}" dt="2020-08-12T16:48:11.818" v="2917"/>
          <ac:graphicFrameMkLst>
            <pc:docMk/>
            <pc:sldMk cId="3047393416" sldId="277"/>
            <ac:graphicFrameMk id="12" creationId="{E7043EA4-1064-4FF6-A562-1E0AABCCC2AE}"/>
          </ac:graphicFrameMkLst>
        </pc:graphicFrameChg>
        <pc:cxnChg chg="add del">
          <ac:chgData name="Swiatek, Christopher" userId="S::cswiatek@tbafcs.org::f82ded2a-ffe2-4b15-b30a-05d63f68be07" providerId="AD" clId="Web-{E341FF72-378C-47C1-AD42-FA12E4340D8D}" dt="2020-08-12T16:48:11.818" v="2917"/>
          <ac:cxnSpMkLst>
            <pc:docMk/>
            <pc:sldMk cId="3047393416" sldId="277"/>
            <ac:cxnSpMk id="18" creationId="{74E776C9-ED67-41B7-B3A3-4DF76EF3ACEE}"/>
          </ac:cxnSpMkLst>
        </pc:cxnChg>
      </pc:sldChg>
      <pc:sldChg chg="addSp delSp modSp new mod setBg setClrOvrMap">
        <pc:chgData name="Swiatek, Christopher" userId="S::cswiatek@tbafcs.org::f82ded2a-ffe2-4b15-b30a-05d63f68be07" providerId="AD" clId="Web-{E341FF72-378C-47C1-AD42-FA12E4340D8D}" dt="2020-08-12T18:11:58.967" v="4307"/>
        <pc:sldMkLst>
          <pc:docMk/>
          <pc:sldMk cId="2269644727" sldId="278"/>
        </pc:sldMkLst>
        <pc:spChg chg="mod">
          <ac:chgData name="Swiatek, Christopher" userId="S::cswiatek@tbafcs.org::f82ded2a-ffe2-4b15-b30a-05d63f68be07" providerId="AD" clId="Web-{E341FF72-378C-47C1-AD42-FA12E4340D8D}" dt="2020-08-12T18:11:58.967" v="4307"/>
          <ac:spMkLst>
            <pc:docMk/>
            <pc:sldMk cId="2269644727" sldId="278"/>
            <ac:spMk id="2" creationId="{2EFFEAA1-E1CB-4A24-999D-0C90D1384EED}"/>
          </ac:spMkLst>
        </pc:spChg>
        <pc:spChg chg="mod">
          <ac:chgData name="Swiatek, Christopher" userId="S::cswiatek@tbafcs.org::f82ded2a-ffe2-4b15-b30a-05d63f68be07" providerId="AD" clId="Web-{E341FF72-378C-47C1-AD42-FA12E4340D8D}" dt="2020-08-12T18:11:58.967" v="4307"/>
          <ac:spMkLst>
            <pc:docMk/>
            <pc:sldMk cId="2269644727" sldId="278"/>
            <ac:spMk id="3" creationId="{77F39599-0A91-42E1-A308-2F95B8EE9A41}"/>
          </ac:spMkLst>
        </pc:spChg>
        <pc:spChg chg="add del">
          <ac:chgData name="Swiatek, Christopher" userId="S::cswiatek@tbafcs.org::f82ded2a-ffe2-4b15-b30a-05d63f68be07" providerId="AD" clId="Web-{E341FF72-378C-47C1-AD42-FA12E4340D8D}" dt="2020-08-12T18:11:58.967" v="4307"/>
          <ac:spMkLst>
            <pc:docMk/>
            <pc:sldMk cId="2269644727" sldId="278"/>
            <ac:spMk id="8" creationId="{DFF2AC85-FAA0-4844-813F-83C04D7382E2}"/>
          </ac:spMkLst>
        </pc:spChg>
        <pc:spChg chg="add del">
          <ac:chgData name="Swiatek, Christopher" userId="S::cswiatek@tbafcs.org::f82ded2a-ffe2-4b15-b30a-05d63f68be07" providerId="AD" clId="Web-{E341FF72-378C-47C1-AD42-FA12E4340D8D}" dt="2020-08-12T18:11:58.967" v="4307"/>
          <ac:spMkLst>
            <pc:docMk/>
            <pc:sldMk cId="2269644727" sldId="278"/>
            <ac:spMk id="10" creationId="{89CC0F1E-BAA2-47B1-8F83-7ECB9FD9E009}"/>
          </ac:spMkLst>
        </pc:spChg>
        <pc:spChg chg="add">
          <ac:chgData name="Swiatek, Christopher" userId="S::cswiatek@tbafcs.org::f82ded2a-ffe2-4b15-b30a-05d63f68be07" providerId="AD" clId="Web-{E341FF72-378C-47C1-AD42-FA12E4340D8D}" dt="2020-08-12T18:11:58.967" v="4307"/>
          <ac:spMkLst>
            <pc:docMk/>
            <pc:sldMk cId="2269644727" sldId="278"/>
            <ac:spMk id="15" creationId="{081EA652-8C6A-4E69-BEB9-170809474553}"/>
          </ac:spMkLst>
        </pc:spChg>
        <pc:spChg chg="add">
          <ac:chgData name="Swiatek, Christopher" userId="S::cswiatek@tbafcs.org::f82ded2a-ffe2-4b15-b30a-05d63f68be07" providerId="AD" clId="Web-{E341FF72-378C-47C1-AD42-FA12E4340D8D}" dt="2020-08-12T18:11:58.967" v="4307"/>
          <ac:spMkLst>
            <pc:docMk/>
            <pc:sldMk cId="2269644727" sldId="278"/>
            <ac:spMk id="17" creationId="{5298780A-33B9-4EA2-8F67-DE68AD62841B}"/>
          </ac:spMkLst>
        </pc:spChg>
        <pc:spChg chg="add">
          <ac:chgData name="Swiatek, Christopher" userId="S::cswiatek@tbafcs.org::f82ded2a-ffe2-4b15-b30a-05d63f68be07" providerId="AD" clId="Web-{E341FF72-378C-47C1-AD42-FA12E4340D8D}" dt="2020-08-12T18:11:58.967" v="4307"/>
          <ac:spMkLst>
            <pc:docMk/>
            <pc:sldMk cId="2269644727" sldId="278"/>
            <ac:spMk id="19" creationId="{7F488E8B-4E1E-4402-8935-D4E6C02615C7}"/>
          </ac:spMkLst>
        </pc:spChg>
        <pc:cxnChg chg="add">
          <ac:chgData name="Swiatek, Christopher" userId="S::cswiatek@tbafcs.org::f82ded2a-ffe2-4b15-b30a-05d63f68be07" providerId="AD" clId="Web-{E341FF72-378C-47C1-AD42-FA12E4340D8D}" dt="2020-08-12T18:11:58.967" v="4307"/>
          <ac:cxnSpMkLst>
            <pc:docMk/>
            <pc:sldMk cId="2269644727" sldId="278"/>
            <ac:cxnSpMk id="21" creationId="{23AAC9B5-8015-485C-ACF9-A750390E9A56}"/>
          </ac:cxnSpMkLst>
        </pc:cxnChg>
      </pc:sldChg>
      <pc:sldChg chg="addSp modSp new mod ord setBg">
        <pc:chgData name="Swiatek, Christopher" userId="S::cswiatek@tbafcs.org::f82ded2a-ffe2-4b15-b30a-05d63f68be07" providerId="AD" clId="Web-{E341FF72-378C-47C1-AD42-FA12E4340D8D}" dt="2020-08-12T18:25:46.297" v="4933"/>
        <pc:sldMkLst>
          <pc:docMk/>
          <pc:sldMk cId="2192150957" sldId="279"/>
        </pc:sldMkLst>
        <pc:spChg chg="mod">
          <ac:chgData name="Swiatek, Christopher" userId="S::cswiatek@tbafcs.org::f82ded2a-ffe2-4b15-b30a-05d63f68be07" providerId="AD" clId="Web-{E341FF72-378C-47C1-AD42-FA12E4340D8D}" dt="2020-08-12T18:20:26.159" v="4675"/>
          <ac:spMkLst>
            <pc:docMk/>
            <pc:sldMk cId="2192150957" sldId="279"/>
            <ac:spMk id="2" creationId="{AB181344-CC5C-452A-9D1B-DA26041B45CC}"/>
          </ac:spMkLst>
        </pc:spChg>
        <pc:spChg chg="mod">
          <ac:chgData name="Swiatek, Christopher" userId="S::cswiatek@tbafcs.org::f82ded2a-ffe2-4b15-b30a-05d63f68be07" providerId="AD" clId="Web-{E341FF72-378C-47C1-AD42-FA12E4340D8D}" dt="2020-08-12T18:20:26.159" v="4675"/>
          <ac:spMkLst>
            <pc:docMk/>
            <pc:sldMk cId="2192150957" sldId="279"/>
            <ac:spMk id="3" creationId="{A4EF0AD9-21E0-42BD-B122-14A7935CD9C4}"/>
          </ac:spMkLst>
        </pc:spChg>
        <pc:spChg chg="add">
          <ac:chgData name="Swiatek, Christopher" userId="S::cswiatek@tbafcs.org::f82ded2a-ffe2-4b15-b30a-05d63f68be07" providerId="AD" clId="Web-{E341FF72-378C-47C1-AD42-FA12E4340D8D}" dt="2020-08-12T18:20:26.159" v="4675"/>
          <ac:spMkLst>
            <pc:docMk/>
            <pc:sldMk cId="2192150957" sldId="279"/>
            <ac:spMk id="8" creationId="{907EF6B7-1338-4443-8C46-6A318D952DFD}"/>
          </ac:spMkLst>
        </pc:spChg>
        <pc:spChg chg="add">
          <ac:chgData name="Swiatek, Christopher" userId="S::cswiatek@tbafcs.org::f82ded2a-ffe2-4b15-b30a-05d63f68be07" providerId="AD" clId="Web-{E341FF72-378C-47C1-AD42-FA12E4340D8D}" dt="2020-08-12T18:20:26.159" v="4675"/>
          <ac:spMkLst>
            <pc:docMk/>
            <pc:sldMk cId="2192150957" sldId="279"/>
            <ac:spMk id="10" creationId="{DAAE4CDD-124C-4DCF-9584-B6033B545DD5}"/>
          </ac:spMkLst>
        </pc:spChg>
        <pc:spChg chg="add">
          <ac:chgData name="Swiatek, Christopher" userId="S::cswiatek@tbafcs.org::f82ded2a-ffe2-4b15-b30a-05d63f68be07" providerId="AD" clId="Web-{E341FF72-378C-47C1-AD42-FA12E4340D8D}" dt="2020-08-12T18:20:26.159" v="4675"/>
          <ac:spMkLst>
            <pc:docMk/>
            <pc:sldMk cId="2192150957" sldId="279"/>
            <ac:spMk id="12" creationId="{081E4A58-353D-44AE-B2FC-2A74E2E400F7}"/>
          </ac:spMkLst>
        </pc:spChg>
      </pc:sldChg>
      <pc:sldChg chg="addSp modSp new mod setBg">
        <pc:chgData name="Swiatek, Christopher" userId="S::cswiatek@tbafcs.org::f82ded2a-ffe2-4b15-b30a-05d63f68be07" providerId="AD" clId="Web-{E341FF72-378C-47C1-AD42-FA12E4340D8D}" dt="2020-08-12T19:08:23.182" v="6833" actId="20577"/>
        <pc:sldMkLst>
          <pc:docMk/>
          <pc:sldMk cId="1760818489" sldId="280"/>
        </pc:sldMkLst>
        <pc:spChg chg="mod">
          <ac:chgData name="Swiatek, Christopher" userId="S::cswiatek@tbafcs.org::f82ded2a-ffe2-4b15-b30a-05d63f68be07" providerId="AD" clId="Web-{E341FF72-378C-47C1-AD42-FA12E4340D8D}" dt="2020-08-12T19:08:23.182" v="6833" actId="20577"/>
          <ac:spMkLst>
            <pc:docMk/>
            <pc:sldMk cId="1760818489" sldId="280"/>
            <ac:spMk id="2" creationId="{18063393-82C8-4852-B7B9-1A7543B47493}"/>
          </ac:spMkLst>
        </pc:spChg>
        <pc:spChg chg="mod">
          <ac:chgData name="Swiatek, Christopher" userId="S::cswiatek@tbafcs.org::f82ded2a-ffe2-4b15-b30a-05d63f68be07" providerId="AD" clId="Web-{E341FF72-378C-47C1-AD42-FA12E4340D8D}" dt="2020-08-12T19:08:01.556" v="6808" actId="20577"/>
          <ac:spMkLst>
            <pc:docMk/>
            <pc:sldMk cId="1760818489" sldId="280"/>
            <ac:spMk id="3" creationId="{2996B42C-AD62-40A7-AD63-49F1CAB4272B}"/>
          </ac:spMkLst>
        </pc:spChg>
        <pc:spChg chg="add">
          <ac:chgData name="Swiatek, Christopher" userId="S::cswiatek@tbafcs.org::f82ded2a-ffe2-4b15-b30a-05d63f68be07" providerId="AD" clId="Web-{E341FF72-378C-47C1-AD42-FA12E4340D8D}" dt="2020-08-12T19:06:48.178" v="6761"/>
          <ac:spMkLst>
            <pc:docMk/>
            <pc:sldMk cId="1760818489" sldId="280"/>
            <ac:spMk id="8" creationId="{7CB4857B-ED7C-444D-9F04-2F885114A1C2}"/>
          </ac:spMkLst>
        </pc:spChg>
        <pc:spChg chg="add">
          <ac:chgData name="Swiatek, Christopher" userId="S::cswiatek@tbafcs.org::f82ded2a-ffe2-4b15-b30a-05d63f68be07" providerId="AD" clId="Web-{E341FF72-378C-47C1-AD42-FA12E4340D8D}" dt="2020-08-12T19:06:48.178" v="6761"/>
          <ac:spMkLst>
            <pc:docMk/>
            <pc:sldMk cId="1760818489" sldId="280"/>
            <ac:spMk id="10" creationId="{D18046FB-44EA-4FD8-A585-EA09A319B2D0}"/>
          </ac:spMkLst>
        </pc:spChg>
        <pc:spChg chg="add">
          <ac:chgData name="Swiatek, Christopher" userId="S::cswiatek@tbafcs.org::f82ded2a-ffe2-4b15-b30a-05d63f68be07" providerId="AD" clId="Web-{E341FF72-378C-47C1-AD42-FA12E4340D8D}" dt="2020-08-12T19:06:48.178" v="6761"/>
          <ac:spMkLst>
            <pc:docMk/>
            <pc:sldMk cId="1760818489" sldId="280"/>
            <ac:spMk id="12" creationId="{479F5F2B-8B58-4140-AE6A-51F6C67B18D9}"/>
          </ac:spMkLst>
        </pc:spChg>
      </pc:sldChg>
    </pc:docChg>
  </pc:docChgLst>
  <pc:docChgLst>
    <pc:chgData name="Guest User" userId="S::urn:spo:anon#de627a09b3b62d95b1bd902b060ce8b12b690eb8c3d82a9fe2f7547ade7e4a53::" providerId="AD" clId="Web-{DB68D2EC-33F1-4C56-97D2-113FD212FA79}"/>
    <pc:docChg chg="addSld delSld modSld">
      <pc:chgData name="Guest User" userId="S::urn:spo:anon#de627a09b3b62d95b1bd902b060ce8b12b690eb8c3d82a9fe2f7547ade7e4a53::" providerId="AD" clId="Web-{DB68D2EC-33F1-4C56-97D2-113FD212FA79}" dt="2020-08-12T19:59:10.645" v="3018"/>
      <pc:docMkLst>
        <pc:docMk/>
      </pc:docMkLst>
      <pc:sldChg chg="modSp">
        <pc:chgData name="Guest User" userId="S::urn:spo:anon#de627a09b3b62d95b1bd902b060ce8b12b690eb8c3d82a9fe2f7547ade7e4a53::" providerId="AD" clId="Web-{DB68D2EC-33F1-4C56-97D2-113FD212FA79}" dt="2020-08-12T18:44:57.631" v="648" actId="20577"/>
        <pc:sldMkLst>
          <pc:docMk/>
          <pc:sldMk cId="2348681518" sldId="259"/>
        </pc:sldMkLst>
        <pc:spChg chg="mod">
          <ac:chgData name="Guest User" userId="S::urn:spo:anon#de627a09b3b62d95b1bd902b060ce8b12b690eb8c3d82a9fe2f7547ade7e4a53::" providerId="AD" clId="Web-{DB68D2EC-33F1-4C56-97D2-113FD212FA79}" dt="2020-08-12T18:44:57.631" v="648" actId="20577"/>
          <ac:spMkLst>
            <pc:docMk/>
            <pc:sldMk cId="2348681518" sldId="259"/>
            <ac:spMk id="3" creationId="{114EA626-F348-4A4B-B044-4E66D72AF196}"/>
          </ac:spMkLst>
        </pc:spChg>
      </pc:sldChg>
      <pc:sldChg chg="addSp delSp modSp del">
        <pc:chgData name="Guest User" userId="S::urn:spo:anon#de627a09b3b62d95b1bd902b060ce8b12b690eb8c3d82a9fe2f7547ade7e4a53::" providerId="AD" clId="Web-{DB68D2EC-33F1-4C56-97D2-113FD212FA79}" dt="2020-08-12T19:43:52.454" v="1973"/>
        <pc:sldMkLst>
          <pc:docMk/>
          <pc:sldMk cId="1312783917" sldId="268"/>
        </pc:sldMkLst>
        <pc:spChg chg="del">
          <ac:chgData name="Guest User" userId="S::urn:spo:anon#de627a09b3b62d95b1bd902b060ce8b12b690eb8c3d82a9fe2f7547ade7e4a53::" providerId="AD" clId="Web-{DB68D2EC-33F1-4C56-97D2-113FD212FA79}" dt="2020-08-12T19:43:17.674" v="1943"/>
          <ac:spMkLst>
            <pc:docMk/>
            <pc:sldMk cId="1312783917" sldId="268"/>
            <ac:spMk id="3" creationId="{14C06DE5-F314-4EC1-A73B-C46788E98280}"/>
          </ac:spMkLst>
        </pc:spChg>
        <pc:spChg chg="add mod">
          <ac:chgData name="Guest User" userId="S::urn:spo:anon#de627a09b3b62d95b1bd902b060ce8b12b690eb8c3d82a9fe2f7547ade7e4a53::" providerId="AD" clId="Web-{DB68D2EC-33F1-4C56-97D2-113FD212FA79}" dt="2020-08-12T19:43:19.485" v="1946"/>
          <ac:spMkLst>
            <pc:docMk/>
            <pc:sldMk cId="1312783917" sldId="268"/>
            <ac:spMk id="6" creationId="{A569A1FC-AC8B-4467-8940-30DDCBDA7A58}"/>
          </ac:spMkLst>
        </pc:spChg>
        <pc:graphicFrameChg chg="add mod">
          <ac:chgData name="Guest User" userId="S::urn:spo:anon#de627a09b3b62d95b1bd902b060ce8b12b690eb8c3d82a9fe2f7547ade7e4a53::" providerId="AD" clId="Web-{DB68D2EC-33F1-4C56-97D2-113FD212FA79}" dt="2020-08-12T19:43:19.453" v="1944"/>
          <ac:graphicFrameMkLst>
            <pc:docMk/>
            <pc:sldMk cId="1312783917" sldId="268"/>
            <ac:graphicFrameMk id="5" creationId="{BB5114B0-ED76-4D46-8876-0E0C3A1F406A}"/>
          </ac:graphicFrameMkLst>
        </pc:graphicFrameChg>
      </pc:sldChg>
      <pc:sldChg chg="addSp delSp modSp">
        <pc:chgData name="Guest User" userId="S::urn:spo:anon#de627a09b3b62d95b1bd902b060ce8b12b690eb8c3d82a9fe2f7547ade7e4a53::" providerId="AD" clId="Web-{DB68D2EC-33F1-4C56-97D2-113FD212FA79}" dt="2020-08-12T19:41:57.719" v="1942"/>
        <pc:sldMkLst>
          <pc:docMk/>
          <pc:sldMk cId="554545561" sldId="269"/>
        </pc:sldMkLst>
        <pc:spChg chg="add del mod">
          <ac:chgData name="Guest User" userId="S::urn:spo:anon#de627a09b3b62d95b1bd902b060ce8b12b690eb8c3d82a9fe2f7547ade7e4a53::" providerId="AD" clId="Web-{DB68D2EC-33F1-4C56-97D2-113FD212FA79}" dt="2020-08-12T19:32:24.795" v="1790"/>
          <ac:spMkLst>
            <pc:docMk/>
            <pc:sldMk cId="554545561" sldId="269"/>
            <ac:spMk id="7" creationId="{EA9ECDD3-EEA3-4E62-B66E-8031325148B4}"/>
          </ac:spMkLst>
        </pc:spChg>
        <pc:graphicFrameChg chg="add del mod">
          <ac:chgData name="Guest User" userId="S::urn:spo:anon#de627a09b3b62d95b1bd902b060ce8b12b690eb8c3d82a9fe2f7547ade7e4a53::" providerId="AD" clId="Web-{DB68D2EC-33F1-4C56-97D2-113FD212FA79}" dt="2020-08-12T19:32:24.795" v="1791"/>
          <ac:graphicFrameMkLst>
            <pc:docMk/>
            <pc:sldMk cId="554545561" sldId="269"/>
            <ac:graphicFrameMk id="4" creationId="{A779FECE-4A61-4067-B2BE-8F2318ECE1DD}"/>
          </ac:graphicFrameMkLst>
        </pc:graphicFrameChg>
        <pc:graphicFrameChg chg="mod modGraphic">
          <ac:chgData name="Guest User" userId="S::urn:spo:anon#de627a09b3b62d95b1bd902b060ce8b12b690eb8c3d82a9fe2f7547ade7e4a53::" providerId="AD" clId="Web-{DB68D2EC-33F1-4C56-97D2-113FD212FA79}" dt="2020-08-12T19:41:57.719" v="1942"/>
          <ac:graphicFrameMkLst>
            <pc:docMk/>
            <pc:sldMk cId="554545561" sldId="269"/>
            <ac:graphicFrameMk id="5" creationId="{A72CD971-59D3-4470-9EF3-DFFDB936C736}"/>
          </ac:graphicFrameMkLst>
        </pc:graphicFrameChg>
      </pc:sldChg>
      <pc:sldChg chg="delSp modSp">
        <pc:chgData name="Guest User" userId="S::urn:spo:anon#de627a09b3b62d95b1bd902b060ce8b12b690eb8c3d82a9fe2f7547ade7e4a53::" providerId="AD" clId="Web-{DB68D2EC-33F1-4C56-97D2-113FD212FA79}" dt="2020-08-12T19:31:45.107" v="1783"/>
        <pc:sldMkLst>
          <pc:docMk/>
          <pc:sldMk cId="3558594624" sldId="270"/>
        </pc:sldMkLst>
        <pc:spChg chg="mod">
          <ac:chgData name="Guest User" userId="S::urn:spo:anon#de627a09b3b62d95b1bd902b060ce8b12b690eb8c3d82a9fe2f7547ade7e4a53::" providerId="AD" clId="Web-{DB68D2EC-33F1-4C56-97D2-113FD212FA79}" dt="2020-08-12T19:16:27.947" v="1304" actId="14100"/>
          <ac:spMkLst>
            <pc:docMk/>
            <pc:sldMk cId="3558594624" sldId="270"/>
            <ac:spMk id="2" creationId="{254F351D-9893-4A14-BB35-2521DE1790EB}"/>
          </ac:spMkLst>
        </pc:spChg>
        <pc:spChg chg="del">
          <ac:chgData name="Guest User" userId="S::urn:spo:anon#de627a09b3b62d95b1bd902b060ce8b12b690eb8c3d82a9fe2f7547ade7e4a53::" providerId="AD" clId="Web-{DB68D2EC-33F1-4C56-97D2-113FD212FA79}" dt="2020-08-12T19:19:04.948" v="1429"/>
          <ac:spMkLst>
            <pc:docMk/>
            <pc:sldMk cId="3558594624" sldId="270"/>
            <ac:spMk id="6" creationId="{091880F2-4E8D-4DA1-A7B0-93A7688568FB}"/>
          </ac:spMkLst>
        </pc:spChg>
        <pc:graphicFrameChg chg="mod modGraphic">
          <ac:chgData name="Guest User" userId="S::urn:spo:anon#de627a09b3b62d95b1bd902b060ce8b12b690eb8c3d82a9fe2f7547ade7e4a53::" providerId="AD" clId="Web-{DB68D2EC-33F1-4C56-97D2-113FD212FA79}" dt="2020-08-12T19:31:45.107" v="1783"/>
          <ac:graphicFrameMkLst>
            <pc:docMk/>
            <pc:sldMk cId="3558594624" sldId="270"/>
            <ac:graphicFrameMk id="5" creationId="{1A7C918A-BF10-4AC9-87E1-F947D4B4CEE0}"/>
          </ac:graphicFrameMkLst>
        </pc:graphicFrameChg>
      </pc:sldChg>
      <pc:sldChg chg="modSp">
        <pc:chgData name="Guest User" userId="S::urn:spo:anon#de627a09b3b62d95b1bd902b060ce8b12b690eb8c3d82a9fe2f7547ade7e4a53::" providerId="AD" clId="Web-{DB68D2EC-33F1-4C56-97D2-113FD212FA79}" dt="2020-08-12T17:02:06.990" v="2" actId="20577"/>
        <pc:sldMkLst>
          <pc:docMk/>
          <pc:sldMk cId="1368837904" sldId="272"/>
        </pc:sldMkLst>
        <pc:spChg chg="mod">
          <ac:chgData name="Guest User" userId="S::urn:spo:anon#de627a09b3b62d95b1bd902b060ce8b12b690eb8c3d82a9fe2f7547ade7e4a53::" providerId="AD" clId="Web-{DB68D2EC-33F1-4C56-97D2-113FD212FA79}" dt="2020-08-12T17:02:06.990" v="2" actId="20577"/>
          <ac:spMkLst>
            <pc:docMk/>
            <pc:sldMk cId="1368837904" sldId="272"/>
            <ac:spMk id="3" creationId="{B54D44EA-6356-480B-A1A8-419BCC0AEE46}"/>
          </ac:spMkLst>
        </pc:spChg>
      </pc:sldChg>
      <pc:sldChg chg="modSp">
        <pc:chgData name="Guest User" userId="S::urn:spo:anon#de627a09b3b62d95b1bd902b060ce8b12b690eb8c3d82a9fe2f7547ade7e4a53::" providerId="AD" clId="Web-{DB68D2EC-33F1-4C56-97D2-113FD212FA79}" dt="2020-08-12T18:57:49.726" v="1299" actId="20577"/>
        <pc:sldMkLst>
          <pc:docMk/>
          <pc:sldMk cId="1110621576" sldId="275"/>
        </pc:sldMkLst>
        <pc:spChg chg="mod">
          <ac:chgData name="Guest User" userId="S::urn:spo:anon#de627a09b3b62d95b1bd902b060ce8b12b690eb8c3d82a9fe2f7547ade7e4a53::" providerId="AD" clId="Web-{DB68D2EC-33F1-4C56-97D2-113FD212FA79}" dt="2020-08-12T18:57:49.726" v="1299" actId="20577"/>
          <ac:spMkLst>
            <pc:docMk/>
            <pc:sldMk cId="1110621576" sldId="275"/>
            <ac:spMk id="3" creationId="{294A0333-1FFA-40F8-8B11-BF53C48A9234}"/>
          </ac:spMkLst>
        </pc:spChg>
      </pc:sldChg>
      <pc:sldChg chg="modSp add replId">
        <pc:chgData name="Guest User" userId="S::urn:spo:anon#de627a09b3b62d95b1bd902b060ce8b12b690eb8c3d82a9fe2f7547ade7e4a53::" providerId="AD" clId="Web-{DB68D2EC-33F1-4C56-97D2-113FD212FA79}" dt="2020-08-12T19:59:10.645" v="3018"/>
        <pc:sldMkLst>
          <pc:docMk/>
          <pc:sldMk cId="3514708386" sldId="281"/>
        </pc:sldMkLst>
        <pc:spChg chg="mod">
          <ac:chgData name="Guest User" userId="S::urn:spo:anon#de627a09b3b62d95b1bd902b060ce8b12b690eb8c3d82a9fe2f7547ade7e4a53::" providerId="AD" clId="Web-{DB68D2EC-33F1-4C56-97D2-113FD212FA79}" dt="2020-08-12T19:43:43.672" v="1970" actId="20577"/>
          <ac:spMkLst>
            <pc:docMk/>
            <pc:sldMk cId="3514708386" sldId="281"/>
            <ac:spMk id="2" creationId="{AFDDFA4E-7EF9-49B5-B1C5-4E96E44DDF77}"/>
          </ac:spMkLst>
        </pc:spChg>
        <pc:graphicFrameChg chg="mod modGraphic">
          <ac:chgData name="Guest User" userId="S::urn:spo:anon#de627a09b3b62d95b1bd902b060ce8b12b690eb8c3d82a9fe2f7547ade7e4a53::" providerId="AD" clId="Web-{DB68D2EC-33F1-4C56-97D2-113FD212FA79}" dt="2020-08-12T19:59:10.645" v="3018"/>
          <ac:graphicFrameMkLst>
            <pc:docMk/>
            <pc:sldMk cId="3514708386" sldId="281"/>
            <ac:graphicFrameMk id="5" creationId="{A72CD971-59D3-4470-9EF3-DFFDB936C736}"/>
          </ac:graphicFrameMkLst>
        </pc:graphicFrameChg>
      </pc:sldChg>
    </pc:docChg>
  </pc:docChgLst>
  <pc:docChgLst>
    <pc:chgData name="Keeling, Francessca" userId="S::fkeeling@tbafcs.org::aee17815-89b0-4a22-b571-8e7451ea01d4" providerId="AD" clId="Web-{9613C5DB-02DE-E121-111D-12D2930B46CD}"/>
    <pc:docChg chg="modSld">
      <pc:chgData name="Keeling, Francessca" userId="S::fkeeling@tbafcs.org::aee17815-89b0-4a22-b571-8e7451ea01d4" providerId="AD" clId="Web-{9613C5DB-02DE-E121-111D-12D2930B46CD}" dt="2020-08-13T14:31:53.873" v="1" actId="20577"/>
      <pc:docMkLst>
        <pc:docMk/>
      </pc:docMkLst>
      <pc:sldChg chg="modSp">
        <pc:chgData name="Keeling, Francessca" userId="S::fkeeling@tbafcs.org::aee17815-89b0-4a22-b571-8e7451ea01d4" providerId="AD" clId="Web-{9613C5DB-02DE-E121-111D-12D2930B46CD}" dt="2020-08-13T14:31:53.873" v="1" actId="20577"/>
        <pc:sldMkLst>
          <pc:docMk/>
          <pc:sldMk cId="2348681518" sldId="259"/>
        </pc:sldMkLst>
        <pc:graphicFrameChg chg="modGraphic">
          <ac:chgData name="Keeling, Francessca" userId="S::fkeeling@tbafcs.org::aee17815-89b0-4a22-b571-8e7451ea01d4" providerId="AD" clId="Web-{9613C5DB-02DE-E121-111D-12D2930B46CD}" dt="2020-08-13T14:31:53.873" v="1" actId="20577"/>
          <ac:graphicFrameMkLst>
            <pc:docMk/>
            <pc:sldMk cId="2348681518" sldId="259"/>
            <ac:graphicFrameMk id="5" creationId="{406869FD-F429-486E-91E8-5EC51D7401F2}"/>
          </ac:graphicFrameMkLst>
        </pc:graphicFrameChg>
      </pc:sldChg>
    </pc:docChg>
  </pc:docChgLst>
  <pc:docChgLst>
    <pc:chgData name="Keeling, Francessca" userId="S::fkeeling@tbafcs.org::aee17815-89b0-4a22-b571-8e7451ea01d4" providerId="AD" clId="Web-{E494FCD3-BA25-2EBE-1135-7A4213758B8F}"/>
    <pc:docChg chg="modSld">
      <pc:chgData name="Keeling, Francessca" userId="S::fkeeling@tbafcs.org::aee17815-89b0-4a22-b571-8e7451ea01d4" providerId="AD" clId="Web-{E494FCD3-BA25-2EBE-1135-7A4213758B8F}" dt="2020-08-13T12:52:21.483" v="29" actId="20577"/>
      <pc:docMkLst>
        <pc:docMk/>
      </pc:docMkLst>
      <pc:sldChg chg="modSp">
        <pc:chgData name="Keeling, Francessca" userId="S::fkeeling@tbafcs.org::aee17815-89b0-4a22-b571-8e7451ea01d4" providerId="AD" clId="Web-{E494FCD3-BA25-2EBE-1135-7A4213758B8F}" dt="2020-08-13T12:40:15.497" v="20" actId="20577"/>
        <pc:sldMkLst>
          <pc:docMk/>
          <pc:sldMk cId="2337066337" sldId="258"/>
        </pc:sldMkLst>
        <pc:spChg chg="mod">
          <ac:chgData name="Keeling, Francessca" userId="S::fkeeling@tbafcs.org::aee17815-89b0-4a22-b571-8e7451ea01d4" providerId="AD" clId="Web-{E494FCD3-BA25-2EBE-1135-7A4213758B8F}" dt="2020-08-13T12:40:15.497" v="20" actId="20577"/>
          <ac:spMkLst>
            <pc:docMk/>
            <pc:sldMk cId="2337066337" sldId="258"/>
            <ac:spMk id="3" creationId="{C02AD34F-FF7A-434F-9C89-52FBC9BA4AD7}"/>
          </ac:spMkLst>
        </pc:spChg>
      </pc:sldChg>
      <pc:sldChg chg="modSp">
        <pc:chgData name="Keeling, Francessca" userId="S::fkeeling@tbafcs.org::aee17815-89b0-4a22-b571-8e7451ea01d4" providerId="AD" clId="Web-{E494FCD3-BA25-2EBE-1135-7A4213758B8F}" dt="2020-08-13T12:52:21.483" v="29" actId="20577"/>
        <pc:sldMkLst>
          <pc:docMk/>
          <pc:sldMk cId="1760818489" sldId="280"/>
        </pc:sldMkLst>
        <pc:spChg chg="mod">
          <ac:chgData name="Keeling, Francessca" userId="S::fkeeling@tbafcs.org::aee17815-89b0-4a22-b571-8e7451ea01d4" providerId="AD" clId="Web-{E494FCD3-BA25-2EBE-1135-7A4213758B8F}" dt="2020-08-13T12:52:21.483" v="29" actId="20577"/>
          <ac:spMkLst>
            <pc:docMk/>
            <pc:sldMk cId="1760818489" sldId="280"/>
            <ac:spMk id="3" creationId="{2996B42C-AD62-40A7-AD63-49F1CAB4272B}"/>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686E95-0654-4706-A020-0CA7343B4B64}"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50B0A87-8032-479A-847A-B6D2C268EB91}">
      <dgm:prSet/>
      <dgm:spPr/>
      <dgm:t>
        <a:bodyPr/>
        <a:lstStyle/>
        <a:p>
          <a:pPr rtl="0">
            <a:lnSpc>
              <a:spcPct val="100000"/>
            </a:lnSpc>
          </a:pPr>
          <a:r>
            <a:rPr lang="en-US"/>
            <a:t>Standard classroom 750 square feet = 16 students – </a:t>
          </a:r>
          <a:r>
            <a:rPr lang="en-US">
              <a:latin typeface="Calibri Light" panose="020F0302020204030204"/>
            </a:rPr>
            <a:t>6' a</a:t>
          </a:r>
          <a:r>
            <a:rPr lang="en-US"/>
            <a:t> part</a:t>
          </a:r>
        </a:p>
      </dgm:t>
    </dgm:pt>
    <dgm:pt modelId="{F46C1E19-8106-4170-94F4-E1FA8A61CE9B}" type="parTrans" cxnId="{3FA2E7CB-92F0-474F-AA31-25AE2B146693}">
      <dgm:prSet/>
      <dgm:spPr/>
      <dgm:t>
        <a:bodyPr/>
        <a:lstStyle/>
        <a:p>
          <a:endParaRPr lang="en-US"/>
        </a:p>
      </dgm:t>
    </dgm:pt>
    <dgm:pt modelId="{0466EF9A-0282-4489-8F7E-0611E43BCAD0}" type="sibTrans" cxnId="{3FA2E7CB-92F0-474F-AA31-25AE2B146693}">
      <dgm:prSet/>
      <dgm:spPr/>
      <dgm:t>
        <a:bodyPr/>
        <a:lstStyle/>
        <a:p>
          <a:endParaRPr lang="en-US"/>
        </a:p>
      </dgm:t>
    </dgm:pt>
    <dgm:pt modelId="{3F913517-EB1B-42D4-857F-D7307B8772C0}">
      <dgm:prSet/>
      <dgm:spPr/>
      <dgm:t>
        <a:bodyPr/>
        <a:lstStyle/>
        <a:p>
          <a:pPr rtl="0">
            <a:lnSpc>
              <a:spcPct val="100000"/>
            </a:lnSpc>
          </a:pPr>
          <a:r>
            <a:rPr lang="en-US"/>
            <a:t>This number may vary as the number of remote students increases</a:t>
          </a:r>
        </a:p>
      </dgm:t>
    </dgm:pt>
    <dgm:pt modelId="{EBCC423E-A8C6-4AFB-B9D0-0FEFE2AE8F3B}" type="parTrans" cxnId="{930DFFED-8095-4644-8A73-48A8FEA2A208}">
      <dgm:prSet/>
      <dgm:spPr/>
      <dgm:t>
        <a:bodyPr/>
        <a:lstStyle/>
        <a:p>
          <a:endParaRPr lang="en-US"/>
        </a:p>
      </dgm:t>
    </dgm:pt>
    <dgm:pt modelId="{CE1F84B1-645E-443C-A78F-4CD3D7F8473E}" type="sibTrans" cxnId="{930DFFED-8095-4644-8A73-48A8FEA2A208}">
      <dgm:prSet/>
      <dgm:spPr/>
      <dgm:t>
        <a:bodyPr/>
        <a:lstStyle/>
        <a:p>
          <a:endParaRPr lang="en-US"/>
        </a:p>
      </dgm:t>
    </dgm:pt>
    <dgm:pt modelId="{F79A8BA5-5350-40E2-B6F2-EFEF69C88A5E}">
      <dgm:prSet/>
      <dgm:spPr/>
      <dgm:t>
        <a:bodyPr/>
        <a:lstStyle/>
        <a:p>
          <a:pPr>
            <a:lnSpc>
              <a:spcPct val="100000"/>
            </a:lnSpc>
          </a:pPr>
          <a:r>
            <a:rPr lang="en-US"/>
            <a:t>Nontraditional Instructional space for classroom instruction will be used and can hold more students – 6' a part (Cafeteria, stage, LGI, music rooms, computer labs, etc...)</a:t>
          </a:r>
        </a:p>
      </dgm:t>
    </dgm:pt>
    <dgm:pt modelId="{F33F1403-95C4-4C27-B682-6C0D4D7E18D1}" type="parTrans" cxnId="{0991C089-04F4-476E-9A5E-9FECAE608639}">
      <dgm:prSet/>
      <dgm:spPr/>
      <dgm:t>
        <a:bodyPr/>
        <a:lstStyle/>
        <a:p>
          <a:endParaRPr lang="en-US"/>
        </a:p>
      </dgm:t>
    </dgm:pt>
    <dgm:pt modelId="{1801A496-11CA-44F6-9DBF-32A2FE68BC0F}" type="sibTrans" cxnId="{0991C089-04F4-476E-9A5E-9FECAE608639}">
      <dgm:prSet/>
      <dgm:spPr/>
      <dgm:t>
        <a:bodyPr/>
        <a:lstStyle/>
        <a:p>
          <a:endParaRPr lang="en-US"/>
        </a:p>
      </dgm:t>
    </dgm:pt>
    <dgm:pt modelId="{2F35C2B4-13C3-4881-AB44-1E2639F3BBBE}">
      <dgm:prSet/>
      <dgm:spPr/>
      <dgm:t>
        <a:bodyPr/>
        <a:lstStyle/>
        <a:p>
          <a:pPr>
            <a:lnSpc>
              <a:spcPct val="100000"/>
            </a:lnSpc>
          </a:pPr>
          <a:r>
            <a:rPr lang="en-US"/>
            <a:t>Physical Education courses along with music instruction(wind and percussion instruments) must extend to 12'</a:t>
          </a:r>
        </a:p>
      </dgm:t>
    </dgm:pt>
    <dgm:pt modelId="{2DA4E2C5-B698-4F71-A82F-21FF823F5C2D}" type="parTrans" cxnId="{B045CB26-D04C-49BA-B7B2-204BBC70DEAA}">
      <dgm:prSet/>
      <dgm:spPr/>
      <dgm:t>
        <a:bodyPr/>
        <a:lstStyle/>
        <a:p>
          <a:endParaRPr lang="en-US"/>
        </a:p>
      </dgm:t>
    </dgm:pt>
    <dgm:pt modelId="{372C7C54-4B25-4CD2-87CD-267DFB2D62FD}" type="sibTrans" cxnId="{B045CB26-D04C-49BA-B7B2-204BBC70DEAA}">
      <dgm:prSet/>
      <dgm:spPr/>
      <dgm:t>
        <a:bodyPr/>
        <a:lstStyle/>
        <a:p>
          <a:endParaRPr lang="en-US"/>
        </a:p>
      </dgm:t>
    </dgm:pt>
    <dgm:pt modelId="{2672585F-ED39-4C1A-9001-D2C1951F6B72}">
      <dgm:prSet/>
      <dgm:spPr/>
      <dgm:t>
        <a:bodyPr/>
        <a:lstStyle/>
        <a:p>
          <a:pPr>
            <a:lnSpc>
              <a:spcPct val="100000"/>
            </a:lnSpc>
          </a:pPr>
          <a:r>
            <a:rPr lang="en-US"/>
            <a:t>Specials will be run by individual classrooms, no mixing of classes</a:t>
          </a:r>
        </a:p>
      </dgm:t>
    </dgm:pt>
    <dgm:pt modelId="{F8FCEE7C-7AAA-4D5B-B2E1-A044A0E258ED}" type="parTrans" cxnId="{1AE17339-500B-4E58-A023-41D4B1FBA04B}">
      <dgm:prSet/>
      <dgm:spPr/>
      <dgm:t>
        <a:bodyPr/>
        <a:lstStyle/>
        <a:p>
          <a:endParaRPr lang="en-US"/>
        </a:p>
      </dgm:t>
    </dgm:pt>
    <dgm:pt modelId="{F007CB55-D2A3-4A7B-AD33-FAF1158AEF47}" type="sibTrans" cxnId="{1AE17339-500B-4E58-A023-41D4B1FBA04B}">
      <dgm:prSet/>
      <dgm:spPr/>
      <dgm:t>
        <a:bodyPr/>
        <a:lstStyle/>
        <a:p>
          <a:endParaRPr lang="en-US"/>
        </a:p>
      </dgm:t>
    </dgm:pt>
    <dgm:pt modelId="{3C6A65B5-D991-4CD9-9960-522425810CA0}" type="pres">
      <dgm:prSet presAssocID="{D2686E95-0654-4706-A020-0CA7343B4B64}" presName="root" presStyleCnt="0">
        <dgm:presLayoutVars>
          <dgm:dir/>
          <dgm:resizeHandles val="exact"/>
        </dgm:presLayoutVars>
      </dgm:prSet>
      <dgm:spPr/>
    </dgm:pt>
    <dgm:pt modelId="{A412CA97-0D7F-4673-B3AE-F976451970B2}" type="pres">
      <dgm:prSet presAssocID="{F50B0A87-8032-479A-847A-B6D2C268EB91}" presName="compNode" presStyleCnt="0"/>
      <dgm:spPr/>
    </dgm:pt>
    <dgm:pt modelId="{45ED53F0-D834-4E58-9777-DAE1AB02BA8B}" type="pres">
      <dgm:prSet presAssocID="{F50B0A87-8032-479A-847A-B6D2C268EB91}" presName="bgRect" presStyleLbl="bgShp" presStyleIdx="0" presStyleCnt="4"/>
      <dgm:spPr/>
    </dgm:pt>
    <dgm:pt modelId="{AAFA24A3-7DCC-4FFB-ABE8-4983FA73A444}" type="pres">
      <dgm:prSet presAssocID="{F50B0A87-8032-479A-847A-B6D2C268EB91}"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choolhouse"/>
        </a:ext>
      </dgm:extLst>
    </dgm:pt>
    <dgm:pt modelId="{E4AE6ED4-289B-4F72-83EE-471868CA5C73}" type="pres">
      <dgm:prSet presAssocID="{F50B0A87-8032-479A-847A-B6D2C268EB91}" presName="spaceRect" presStyleCnt="0"/>
      <dgm:spPr/>
    </dgm:pt>
    <dgm:pt modelId="{71D955D7-B7F9-4E0E-BFE5-037F96CD5B59}" type="pres">
      <dgm:prSet presAssocID="{F50B0A87-8032-479A-847A-B6D2C268EB91}" presName="parTx" presStyleLbl="revTx" presStyleIdx="0" presStyleCnt="5">
        <dgm:presLayoutVars>
          <dgm:chMax val="0"/>
          <dgm:chPref val="0"/>
        </dgm:presLayoutVars>
      </dgm:prSet>
      <dgm:spPr/>
    </dgm:pt>
    <dgm:pt modelId="{163D7C3F-CE46-420F-B76A-C95F8D10C214}" type="pres">
      <dgm:prSet presAssocID="{F50B0A87-8032-479A-847A-B6D2C268EB91}" presName="desTx" presStyleLbl="revTx" presStyleIdx="1" presStyleCnt="5">
        <dgm:presLayoutVars/>
      </dgm:prSet>
      <dgm:spPr/>
    </dgm:pt>
    <dgm:pt modelId="{0FFCC5BF-6F23-478B-A78F-EC2AFBA58125}" type="pres">
      <dgm:prSet presAssocID="{0466EF9A-0282-4489-8F7E-0611E43BCAD0}" presName="sibTrans" presStyleCnt="0"/>
      <dgm:spPr/>
    </dgm:pt>
    <dgm:pt modelId="{E53521DB-BCE0-41C9-8C32-B18CCB872E85}" type="pres">
      <dgm:prSet presAssocID="{F79A8BA5-5350-40E2-B6F2-EFEF69C88A5E}" presName="compNode" presStyleCnt="0"/>
      <dgm:spPr/>
    </dgm:pt>
    <dgm:pt modelId="{048A6AA4-1F24-4EDA-970C-8F32281549FB}" type="pres">
      <dgm:prSet presAssocID="{F79A8BA5-5350-40E2-B6F2-EFEF69C88A5E}" presName="bgRect" presStyleLbl="bgShp" presStyleIdx="1" presStyleCnt="4"/>
      <dgm:spPr/>
    </dgm:pt>
    <dgm:pt modelId="{887B7604-7263-45A7-AB9C-9CF7D234AB3B}" type="pres">
      <dgm:prSet presAssocID="{F79A8BA5-5350-40E2-B6F2-EFEF69C88A5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assroom"/>
        </a:ext>
      </dgm:extLst>
    </dgm:pt>
    <dgm:pt modelId="{733BDAA1-74E5-4A82-864C-E293671C39A5}" type="pres">
      <dgm:prSet presAssocID="{F79A8BA5-5350-40E2-B6F2-EFEF69C88A5E}" presName="spaceRect" presStyleCnt="0"/>
      <dgm:spPr/>
    </dgm:pt>
    <dgm:pt modelId="{024CAC90-4883-40A5-90D1-E894603A06FB}" type="pres">
      <dgm:prSet presAssocID="{F79A8BA5-5350-40E2-B6F2-EFEF69C88A5E}" presName="parTx" presStyleLbl="revTx" presStyleIdx="2" presStyleCnt="5">
        <dgm:presLayoutVars>
          <dgm:chMax val="0"/>
          <dgm:chPref val="0"/>
        </dgm:presLayoutVars>
      </dgm:prSet>
      <dgm:spPr/>
    </dgm:pt>
    <dgm:pt modelId="{0AC929A3-538C-47D4-A92E-9074A878A039}" type="pres">
      <dgm:prSet presAssocID="{1801A496-11CA-44F6-9DBF-32A2FE68BC0F}" presName="sibTrans" presStyleCnt="0"/>
      <dgm:spPr/>
    </dgm:pt>
    <dgm:pt modelId="{DACA9710-4CC5-4730-B511-871E69C7C015}" type="pres">
      <dgm:prSet presAssocID="{2F35C2B4-13C3-4881-AB44-1E2639F3BBBE}" presName="compNode" presStyleCnt="0"/>
      <dgm:spPr/>
    </dgm:pt>
    <dgm:pt modelId="{4EECC1EA-904D-40D5-ADD2-CCE657C4E0EE}" type="pres">
      <dgm:prSet presAssocID="{2F35C2B4-13C3-4881-AB44-1E2639F3BBBE}" presName="bgRect" presStyleLbl="bgShp" presStyleIdx="2" presStyleCnt="4"/>
      <dgm:spPr/>
    </dgm:pt>
    <dgm:pt modelId="{A030122B-E089-4D6E-9CA5-39EEB97FE1CA}" type="pres">
      <dgm:prSet presAssocID="{2F35C2B4-13C3-4881-AB44-1E2639F3BBBE}"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Violin"/>
        </a:ext>
      </dgm:extLst>
    </dgm:pt>
    <dgm:pt modelId="{66F0D783-7F25-4658-9ECF-DCA0936B3159}" type="pres">
      <dgm:prSet presAssocID="{2F35C2B4-13C3-4881-AB44-1E2639F3BBBE}" presName="spaceRect" presStyleCnt="0"/>
      <dgm:spPr/>
    </dgm:pt>
    <dgm:pt modelId="{C55A75F0-27B2-409B-811A-489D9D1C18D1}" type="pres">
      <dgm:prSet presAssocID="{2F35C2B4-13C3-4881-AB44-1E2639F3BBBE}" presName="parTx" presStyleLbl="revTx" presStyleIdx="3" presStyleCnt="5">
        <dgm:presLayoutVars>
          <dgm:chMax val="0"/>
          <dgm:chPref val="0"/>
        </dgm:presLayoutVars>
      </dgm:prSet>
      <dgm:spPr/>
    </dgm:pt>
    <dgm:pt modelId="{674A59F3-0EB5-4437-936E-641A9485A39A}" type="pres">
      <dgm:prSet presAssocID="{372C7C54-4B25-4CD2-87CD-267DFB2D62FD}" presName="sibTrans" presStyleCnt="0"/>
      <dgm:spPr/>
    </dgm:pt>
    <dgm:pt modelId="{A27C4179-58CD-480A-BFED-6282255A2580}" type="pres">
      <dgm:prSet presAssocID="{2672585F-ED39-4C1A-9001-D2C1951F6B72}" presName="compNode" presStyleCnt="0"/>
      <dgm:spPr/>
    </dgm:pt>
    <dgm:pt modelId="{8E6C4142-0408-4CAE-AF0C-1D334FD316ED}" type="pres">
      <dgm:prSet presAssocID="{2672585F-ED39-4C1A-9001-D2C1951F6B72}" presName="bgRect" presStyleLbl="bgShp" presStyleIdx="3" presStyleCnt="4"/>
      <dgm:spPr/>
    </dgm:pt>
    <dgm:pt modelId="{CAFCB7C6-D0E7-4A7A-A026-3BA6843BD06F}" type="pres">
      <dgm:prSet presAssocID="{2672585F-ED39-4C1A-9001-D2C1951F6B72}"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oks"/>
        </a:ext>
      </dgm:extLst>
    </dgm:pt>
    <dgm:pt modelId="{97D2933D-C260-4C19-B95E-838D18AAA770}" type="pres">
      <dgm:prSet presAssocID="{2672585F-ED39-4C1A-9001-D2C1951F6B72}" presName="spaceRect" presStyleCnt="0"/>
      <dgm:spPr/>
    </dgm:pt>
    <dgm:pt modelId="{B21A6CC8-7DEE-4D16-B186-2CB81FA28E67}" type="pres">
      <dgm:prSet presAssocID="{2672585F-ED39-4C1A-9001-D2C1951F6B72}" presName="parTx" presStyleLbl="revTx" presStyleIdx="4" presStyleCnt="5">
        <dgm:presLayoutVars>
          <dgm:chMax val="0"/>
          <dgm:chPref val="0"/>
        </dgm:presLayoutVars>
      </dgm:prSet>
      <dgm:spPr/>
    </dgm:pt>
  </dgm:ptLst>
  <dgm:cxnLst>
    <dgm:cxn modelId="{B045CB26-D04C-49BA-B7B2-204BBC70DEAA}" srcId="{D2686E95-0654-4706-A020-0CA7343B4B64}" destId="{2F35C2B4-13C3-4881-AB44-1E2639F3BBBE}" srcOrd="2" destOrd="0" parTransId="{2DA4E2C5-B698-4F71-A82F-21FF823F5C2D}" sibTransId="{372C7C54-4B25-4CD2-87CD-267DFB2D62FD}"/>
    <dgm:cxn modelId="{6F9CBF2A-B7CC-474A-A8F8-649524E10314}" type="presOf" srcId="{2F35C2B4-13C3-4881-AB44-1E2639F3BBBE}" destId="{C55A75F0-27B2-409B-811A-489D9D1C18D1}" srcOrd="0" destOrd="0" presId="urn:microsoft.com/office/officeart/2018/2/layout/IconVerticalSolidList"/>
    <dgm:cxn modelId="{EC33D437-2954-48FE-99A6-F043C8B5808A}" type="presOf" srcId="{3F913517-EB1B-42D4-857F-D7307B8772C0}" destId="{163D7C3F-CE46-420F-B76A-C95F8D10C214}" srcOrd="0" destOrd="0" presId="urn:microsoft.com/office/officeart/2018/2/layout/IconVerticalSolidList"/>
    <dgm:cxn modelId="{1AE17339-500B-4E58-A023-41D4B1FBA04B}" srcId="{D2686E95-0654-4706-A020-0CA7343B4B64}" destId="{2672585F-ED39-4C1A-9001-D2C1951F6B72}" srcOrd="3" destOrd="0" parTransId="{F8FCEE7C-7AAA-4D5B-B2E1-A044A0E258ED}" sibTransId="{F007CB55-D2A3-4A7B-AD33-FAF1158AEF47}"/>
    <dgm:cxn modelId="{9C321844-00B9-421D-8E51-4303579D348E}" type="presOf" srcId="{F79A8BA5-5350-40E2-B6F2-EFEF69C88A5E}" destId="{024CAC90-4883-40A5-90D1-E894603A06FB}" srcOrd="0" destOrd="0" presId="urn:microsoft.com/office/officeart/2018/2/layout/IconVerticalSolidList"/>
    <dgm:cxn modelId="{0991C089-04F4-476E-9A5E-9FECAE608639}" srcId="{D2686E95-0654-4706-A020-0CA7343B4B64}" destId="{F79A8BA5-5350-40E2-B6F2-EFEF69C88A5E}" srcOrd="1" destOrd="0" parTransId="{F33F1403-95C4-4C27-B682-6C0D4D7E18D1}" sibTransId="{1801A496-11CA-44F6-9DBF-32A2FE68BC0F}"/>
    <dgm:cxn modelId="{C62C1C96-EFE4-45D8-94AB-F9501E48946F}" type="presOf" srcId="{F50B0A87-8032-479A-847A-B6D2C268EB91}" destId="{71D955D7-B7F9-4E0E-BFE5-037F96CD5B59}" srcOrd="0" destOrd="0" presId="urn:microsoft.com/office/officeart/2018/2/layout/IconVerticalSolidList"/>
    <dgm:cxn modelId="{FF9D89B5-300B-4384-B970-BC6BE13C7840}" type="presOf" srcId="{2672585F-ED39-4C1A-9001-D2C1951F6B72}" destId="{B21A6CC8-7DEE-4D16-B186-2CB81FA28E67}" srcOrd="0" destOrd="0" presId="urn:microsoft.com/office/officeart/2018/2/layout/IconVerticalSolidList"/>
    <dgm:cxn modelId="{3FA2E7CB-92F0-474F-AA31-25AE2B146693}" srcId="{D2686E95-0654-4706-A020-0CA7343B4B64}" destId="{F50B0A87-8032-479A-847A-B6D2C268EB91}" srcOrd="0" destOrd="0" parTransId="{F46C1E19-8106-4170-94F4-E1FA8A61CE9B}" sibTransId="{0466EF9A-0282-4489-8F7E-0611E43BCAD0}"/>
    <dgm:cxn modelId="{3F60ADDF-6166-4BAE-A76F-C86DB93AE1DB}" type="presOf" srcId="{D2686E95-0654-4706-A020-0CA7343B4B64}" destId="{3C6A65B5-D991-4CD9-9960-522425810CA0}" srcOrd="0" destOrd="0" presId="urn:microsoft.com/office/officeart/2018/2/layout/IconVerticalSolidList"/>
    <dgm:cxn modelId="{930DFFED-8095-4644-8A73-48A8FEA2A208}" srcId="{F50B0A87-8032-479A-847A-B6D2C268EB91}" destId="{3F913517-EB1B-42D4-857F-D7307B8772C0}" srcOrd="0" destOrd="0" parTransId="{EBCC423E-A8C6-4AFB-B9D0-0FEFE2AE8F3B}" sibTransId="{CE1F84B1-645E-443C-A78F-4CD3D7F8473E}"/>
    <dgm:cxn modelId="{53CAE3F1-11D6-4AD9-B90E-5B89008B0C1C}" type="presParOf" srcId="{3C6A65B5-D991-4CD9-9960-522425810CA0}" destId="{A412CA97-0D7F-4673-B3AE-F976451970B2}" srcOrd="0" destOrd="0" presId="urn:microsoft.com/office/officeart/2018/2/layout/IconVerticalSolidList"/>
    <dgm:cxn modelId="{92527842-0594-43F8-BFE5-109B5FD12B34}" type="presParOf" srcId="{A412CA97-0D7F-4673-B3AE-F976451970B2}" destId="{45ED53F0-D834-4E58-9777-DAE1AB02BA8B}" srcOrd="0" destOrd="0" presId="urn:microsoft.com/office/officeart/2018/2/layout/IconVerticalSolidList"/>
    <dgm:cxn modelId="{EFE4C546-8B63-4456-9F1C-151C52819C37}" type="presParOf" srcId="{A412CA97-0D7F-4673-B3AE-F976451970B2}" destId="{AAFA24A3-7DCC-4FFB-ABE8-4983FA73A444}" srcOrd="1" destOrd="0" presId="urn:microsoft.com/office/officeart/2018/2/layout/IconVerticalSolidList"/>
    <dgm:cxn modelId="{A419106F-CAFD-46E3-9648-242AC6036CD6}" type="presParOf" srcId="{A412CA97-0D7F-4673-B3AE-F976451970B2}" destId="{E4AE6ED4-289B-4F72-83EE-471868CA5C73}" srcOrd="2" destOrd="0" presId="urn:microsoft.com/office/officeart/2018/2/layout/IconVerticalSolidList"/>
    <dgm:cxn modelId="{C93C9A21-45A1-475C-9AE8-CAD3F79D10D5}" type="presParOf" srcId="{A412CA97-0D7F-4673-B3AE-F976451970B2}" destId="{71D955D7-B7F9-4E0E-BFE5-037F96CD5B59}" srcOrd="3" destOrd="0" presId="urn:microsoft.com/office/officeart/2018/2/layout/IconVerticalSolidList"/>
    <dgm:cxn modelId="{1265C1DC-8170-4633-8D20-167F5788E4DB}" type="presParOf" srcId="{A412CA97-0D7F-4673-B3AE-F976451970B2}" destId="{163D7C3F-CE46-420F-B76A-C95F8D10C214}" srcOrd="4" destOrd="0" presId="urn:microsoft.com/office/officeart/2018/2/layout/IconVerticalSolidList"/>
    <dgm:cxn modelId="{F72D4339-8F2D-4168-A6ED-095A69FC041F}" type="presParOf" srcId="{3C6A65B5-D991-4CD9-9960-522425810CA0}" destId="{0FFCC5BF-6F23-478B-A78F-EC2AFBA58125}" srcOrd="1" destOrd="0" presId="urn:microsoft.com/office/officeart/2018/2/layout/IconVerticalSolidList"/>
    <dgm:cxn modelId="{EFB99A99-22AE-44D3-8690-870F9ED43C85}" type="presParOf" srcId="{3C6A65B5-D991-4CD9-9960-522425810CA0}" destId="{E53521DB-BCE0-41C9-8C32-B18CCB872E85}" srcOrd="2" destOrd="0" presId="urn:microsoft.com/office/officeart/2018/2/layout/IconVerticalSolidList"/>
    <dgm:cxn modelId="{5C4803F1-1D5D-4F5E-B3B0-57CC28D35327}" type="presParOf" srcId="{E53521DB-BCE0-41C9-8C32-B18CCB872E85}" destId="{048A6AA4-1F24-4EDA-970C-8F32281549FB}" srcOrd="0" destOrd="0" presId="urn:microsoft.com/office/officeart/2018/2/layout/IconVerticalSolidList"/>
    <dgm:cxn modelId="{43F09673-A72E-4211-AD1A-C98D55AB178E}" type="presParOf" srcId="{E53521DB-BCE0-41C9-8C32-B18CCB872E85}" destId="{887B7604-7263-45A7-AB9C-9CF7D234AB3B}" srcOrd="1" destOrd="0" presId="urn:microsoft.com/office/officeart/2018/2/layout/IconVerticalSolidList"/>
    <dgm:cxn modelId="{312B6FDF-E86D-440E-9880-FFB67655B60B}" type="presParOf" srcId="{E53521DB-BCE0-41C9-8C32-B18CCB872E85}" destId="{733BDAA1-74E5-4A82-864C-E293671C39A5}" srcOrd="2" destOrd="0" presId="urn:microsoft.com/office/officeart/2018/2/layout/IconVerticalSolidList"/>
    <dgm:cxn modelId="{E99A3F97-DA82-4386-BCC3-FBC46AE26606}" type="presParOf" srcId="{E53521DB-BCE0-41C9-8C32-B18CCB872E85}" destId="{024CAC90-4883-40A5-90D1-E894603A06FB}" srcOrd="3" destOrd="0" presId="urn:microsoft.com/office/officeart/2018/2/layout/IconVerticalSolidList"/>
    <dgm:cxn modelId="{06E89979-F00F-4E54-BFD7-8C6EA8A65F8A}" type="presParOf" srcId="{3C6A65B5-D991-4CD9-9960-522425810CA0}" destId="{0AC929A3-538C-47D4-A92E-9074A878A039}" srcOrd="3" destOrd="0" presId="urn:microsoft.com/office/officeart/2018/2/layout/IconVerticalSolidList"/>
    <dgm:cxn modelId="{42EA9743-DCAC-45DE-BCC0-CDE6207B4CD5}" type="presParOf" srcId="{3C6A65B5-D991-4CD9-9960-522425810CA0}" destId="{DACA9710-4CC5-4730-B511-871E69C7C015}" srcOrd="4" destOrd="0" presId="urn:microsoft.com/office/officeart/2018/2/layout/IconVerticalSolidList"/>
    <dgm:cxn modelId="{1B88F57E-9EF8-4286-937F-ACEA8586B6C5}" type="presParOf" srcId="{DACA9710-4CC5-4730-B511-871E69C7C015}" destId="{4EECC1EA-904D-40D5-ADD2-CCE657C4E0EE}" srcOrd="0" destOrd="0" presId="urn:microsoft.com/office/officeart/2018/2/layout/IconVerticalSolidList"/>
    <dgm:cxn modelId="{23B2E073-F05B-48A6-AC94-27EC872555AD}" type="presParOf" srcId="{DACA9710-4CC5-4730-B511-871E69C7C015}" destId="{A030122B-E089-4D6E-9CA5-39EEB97FE1CA}" srcOrd="1" destOrd="0" presId="urn:microsoft.com/office/officeart/2018/2/layout/IconVerticalSolidList"/>
    <dgm:cxn modelId="{B5DACC62-1A3B-45BE-BF8A-1F369AD40806}" type="presParOf" srcId="{DACA9710-4CC5-4730-B511-871E69C7C015}" destId="{66F0D783-7F25-4658-9ECF-DCA0936B3159}" srcOrd="2" destOrd="0" presId="urn:microsoft.com/office/officeart/2018/2/layout/IconVerticalSolidList"/>
    <dgm:cxn modelId="{749A612A-63FD-4BD6-9159-FA778D2089A3}" type="presParOf" srcId="{DACA9710-4CC5-4730-B511-871E69C7C015}" destId="{C55A75F0-27B2-409B-811A-489D9D1C18D1}" srcOrd="3" destOrd="0" presId="urn:microsoft.com/office/officeart/2018/2/layout/IconVerticalSolidList"/>
    <dgm:cxn modelId="{D8A3E620-1CF9-4263-B962-A166446A28F3}" type="presParOf" srcId="{3C6A65B5-D991-4CD9-9960-522425810CA0}" destId="{674A59F3-0EB5-4437-936E-641A9485A39A}" srcOrd="5" destOrd="0" presId="urn:microsoft.com/office/officeart/2018/2/layout/IconVerticalSolidList"/>
    <dgm:cxn modelId="{7B78B13B-25BD-4ADA-B2C2-BC938C2AB456}" type="presParOf" srcId="{3C6A65B5-D991-4CD9-9960-522425810CA0}" destId="{A27C4179-58CD-480A-BFED-6282255A2580}" srcOrd="6" destOrd="0" presId="urn:microsoft.com/office/officeart/2018/2/layout/IconVerticalSolidList"/>
    <dgm:cxn modelId="{C36F5C8C-7AF0-4ABB-8D70-B1837E5D9025}" type="presParOf" srcId="{A27C4179-58CD-480A-BFED-6282255A2580}" destId="{8E6C4142-0408-4CAE-AF0C-1D334FD316ED}" srcOrd="0" destOrd="0" presId="urn:microsoft.com/office/officeart/2018/2/layout/IconVerticalSolidList"/>
    <dgm:cxn modelId="{A1E78770-2812-4597-B346-61B2AF7AFD5B}" type="presParOf" srcId="{A27C4179-58CD-480A-BFED-6282255A2580}" destId="{CAFCB7C6-D0E7-4A7A-A026-3BA6843BD06F}" srcOrd="1" destOrd="0" presId="urn:microsoft.com/office/officeart/2018/2/layout/IconVerticalSolidList"/>
    <dgm:cxn modelId="{44D2ACD5-3D5F-4952-A3E6-D21ACB27A373}" type="presParOf" srcId="{A27C4179-58CD-480A-BFED-6282255A2580}" destId="{97D2933D-C260-4C19-B95E-838D18AAA770}" srcOrd="2" destOrd="0" presId="urn:microsoft.com/office/officeart/2018/2/layout/IconVerticalSolidList"/>
    <dgm:cxn modelId="{99CE02C4-B978-49DE-83BA-DC7851C4C52B}" type="presParOf" srcId="{A27C4179-58CD-480A-BFED-6282255A2580}" destId="{B21A6CC8-7DEE-4D16-B186-2CB81FA28E67}"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90803B-2AC1-4409-A69E-71B7ECACB3F6}"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A764DE4-1E94-4525-BB32-52E1A2478F88}">
      <dgm:prSet/>
      <dgm:spPr/>
      <dgm:t>
        <a:bodyPr/>
        <a:lstStyle/>
        <a:p>
          <a:pPr rtl="0"/>
          <a:r>
            <a:rPr lang="en-US"/>
            <a:t>Fire</a:t>
          </a:r>
          <a:r>
            <a:rPr lang="en-US">
              <a:latin typeface="Calibri Light" panose="020F0302020204030204"/>
            </a:rPr>
            <a:t>:</a:t>
          </a:r>
          <a:r>
            <a:rPr lang="en-US"/>
            <a:t> </a:t>
          </a:r>
          <a:r>
            <a:rPr lang="en-US" b="0" i="0" u="none" strike="noStrike" cap="none" baseline="0" noProof="0">
              <a:solidFill>
                <a:srgbClr val="010000"/>
              </a:solidFill>
              <a:latin typeface="Calibri Light"/>
              <a:cs typeface="Calibri Light"/>
            </a:rPr>
            <a:t> </a:t>
          </a:r>
          <a:r>
            <a:rPr lang="en-US">
              <a:latin typeface="Calibri Light" panose="020F0302020204030204"/>
            </a:rPr>
            <a:t>12</a:t>
          </a:r>
          <a:r>
            <a:rPr lang="en-US" b="0" i="0" u="none" strike="noStrike" cap="none" baseline="0" noProof="0">
              <a:solidFill>
                <a:srgbClr val="010000"/>
              </a:solidFill>
              <a:latin typeface="Calibri Light"/>
              <a:cs typeface="Calibri Light"/>
            </a:rPr>
            <a:t> </a:t>
          </a:r>
          <a:r>
            <a:rPr lang="en-US">
              <a:latin typeface="Calibri Light" panose="020F0302020204030204"/>
            </a:rPr>
            <a:t>fire</a:t>
          </a:r>
          <a:r>
            <a:rPr lang="en-US" b="0" i="0" u="none" strike="noStrike" cap="none" baseline="0" noProof="0">
              <a:latin typeface="Calibri Light"/>
              <a:cs typeface="Calibri Light"/>
            </a:rPr>
            <a:t> drills</a:t>
          </a:r>
          <a:r>
            <a:rPr lang="en-US">
              <a:latin typeface="Calibri Light" panose="020F0302020204030204"/>
            </a:rPr>
            <a:t> </a:t>
          </a:r>
          <a:r>
            <a:rPr lang="en-US" b="0" i="0" u="none" strike="noStrike" cap="none" baseline="0" noProof="0">
              <a:latin typeface="Calibri Light"/>
              <a:cs typeface="Calibri Light"/>
            </a:rPr>
            <a:t>are still required</a:t>
          </a:r>
          <a:r>
            <a:rPr lang="en-US">
              <a:latin typeface="Calibri Light" panose="020F0302020204030204"/>
            </a:rPr>
            <a:t> </a:t>
          </a:r>
          <a:r>
            <a:rPr lang="en-US" b="0" i="0" u="none" strike="noStrike" cap="none" baseline="0" noProof="0">
              <a:latin typeface="Calibri Light"/>
              <a:cs typeface="Calibri Light"/>
            </a:rPr>
            <a:t>annually</a:t>
          </a:r>
          <a:endParaRPr lang="en-US"/>
        </a:p>
      </dgm:t>
    </dgm:pt>
    <dgm:pt modelId="{EE2053DF-110D-4F8A-A0E3-A35566E17929}" type="parTrans" cxnId="{99A1DB40-AA50-4824-BECB-EAB4A6DB6A15}">
      <dgm:prSet/>
      <dgm:spPr/>
      <dgm:t>
        <a:bodyPr/>
        <a:lstStyle/>
        <a:p>
          <a:endParaRPr lang="en-US"/>
        </a:p>
      </dgm:t>
    </dgm:pt>
    <dgm:pt modelId="{B3493075-C02F-4000-B0BE-8FFB5A76496C}" type="sibTrans" cxnId="{99A1DB40-AA50-4824-BECB-EAB4A6DB6A15}">
      <dgm:prSet/>
      <dgm:spPr/>
      <dgm:t>
        <a:bodyPr/>
        <a:lstStyle/>
        <a:p>
          <a:endParaRPr lang="en-US"/>
        </a:p>
      </dgm:t>
    </dgm:pt>
    <dgm:pt modelId="{644D83C3-4B5D-473B-9C52-47642AC9222E}">
      <dgm:prSet/>
      <dgm:spPr/>
      <dgm:t>
        <a:bodyPr/>
        <a:lstStyle/>
        <a:p>
          <a:pPr rtl="0"/>
          <a:r>
            <a:rPr lang="en-US"/>
            <a:t>Lockdown</a:t>
          </a:r>
          <a:r>
            <a:rPr lang="en-US">
              <a:latin typeface="Calibri Light" panose="020F0302020204030204"/>
            </a:rPr>
            <a:t>: 4 drills required annually</a:t>
          </a:r>
          <a:endParaRPr lang="en-US"/>
        </a:p>
      </dgm:t>
    </dgm:pt>
    <dgm:pt modelId="{70013244-2652-49DC-B320-941ED7D7E5A3}" type="parTrans" cxnId="{FE59D4A2-5E5D-4CFA-ADE7-99F57E020C64}">
      <dgm:prSet/>
      <dgm:spPr/>
      <dgm:t>
        <a:bodyPr/>
        <a:lstStyle/>
        <a:p>
          <a:endParaRPr lang="en-US"/>
        </a:p>
      </dgm:t>
    </dgm:pt>
    <dgm:pt modelId="{7F4DBA57-042D-4DAC-8716-B9CC52DE33AD}" type="sibTrans" cxnId="{FE59D4A2-5E5D-4CFA-ADE7-99F57E020C64}">
      <dgm:prSet/>
      <dgm:spPr/>
      <dgm:t>
        <a:bodyPr/>
        <a:lstStyle/>
        <a:p>
          <a:endParaRPr lang="en-US"/>
        </a:p>
      </dgm:t>
    </dgm:pt>
    <dgm:pt modelId="{40EC4022-3419-4940-9564-93CC995372BB}">
      <dgm:prSet/>
      <dgm:spPr/>
      <dgm:t>
        <a:bodyPr/>
        <a:lstStyle/>
        <a:p>
          <a:pPr rtl="0"/>
          <a:r>
            <a:rPr lang="en-US" b="1" u="sng"/>
            <a:t>All drills will be formally announced</a:t>
          </a:r>
          <a:r>
            <a:rPr lang="en-US" b="1" u="sng">
              <a:latin typeface="Calibri Light" panose="020F0302020204030204"/>
            </a:rPr>
            <a:t> </a:t>
          </a:r>
          <a:r>
            <a:rPr lang="en-US">
              <a:latin typeface="Calibri Light" panose="020F0302020204030204"/>
            </a:rPr>
            <a:t>prior to them happening.  Bus drills will happen during the students PE class </a:t>
          </a:r>
          <a:endParaRPr lang="en-US"/>
        </a:p>
      </dgm:t>
    </dgm:pt>
    <dgm:pt modelId="{F60386C6-EAD0-4294-9A20-A2CF296FF05E}" type="parTrans" cxnId="{B80CCA28-7FED-47AF-AFDE-D999267CCFB1}">
      <dgm:prSet/>
      <dgm:spPr/>
      <dgm:t>
        <a:bodyPr/>
        <a:lstStyle/>
        <a:p>
          <a:endParaRPr lang="en-US"/>
        </a:p>
      </dgm:t>
    </dgm:pt>
    <dgm:pt modelId="{A7ADB8D7-9223-450A-B268-102FC3DE910B}" type="sibTrans" cxnId="{B80CCA28-7FED-47AF-AFDE-D999267CCFB1}">
      <dgm:prSet/>
      <dgm:spPr/>
      <dgm:t>
        <a:bodyPr/>
        <a:lstStyle/>
        <a:p>
          <a:endParaRPr lang="en-US"/>
        </a:p>
      </dgm:t>
    </dgm:pt>
    <dgm:pt modelId="{10F53953-E70A-4A64-BAB2-A3D3C7D565E3}" type="pres">
      <dgm:prSet presAssocID="{FA90803B-2AC1-4409-A69E-71B7ECACB3F6}" presName="root" presStyleCnt="0">
        <dgm:presLayoutVars>
          <dgm:dir/>
          <dgm:resizeHandles val="exact"/>
        </dgm:presLayoutVars>
      </dgm:prSet>
      <dgm:spPr/>
    </dgm:pt>
    <dgm:pt modelId="{D01BFC52-562B-4915-8DAB-5144BB4F97A6}" type="pres">
      <dgm:prSet presAssocID="{FA764DE4-1E94-4525-BB32-52E1A2478F88}" presName="compNode" presStyleCnt="0"/>
      <dgm:spPr/>
    </dgm:pt>
    <dgm:pt modelId="{8ECE5AF8-AD5F-41F2-B042-613C8B5EA1CF}" type="pres">
      <dgm:prSet presAssocID="{FA764DE4-1E94-4525-BB32-52E1A2478F88}" presName="bgRect" presStyleLbl="bgShp" presStyleIdx="0" presStyleCnt="3"/>
      <dgm:spPr/>
    </dgm:pt>
    <dgm:pt modelId="{D3571443-6F3F-419E-9483-9E8E6741FED3}" type="pres">
      <dgm:prSet presAssocID="{FA764DE4-1E94-4525-BB32-52E1A2478F8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irefighter"/>
        </a:ext>
      </dgm:extLst>
    </dgm:pt>
    <dgm:pt modelId="{EE8C11CF-CA77-4015-A949-14E05D0A551B}" type="pres">
      <dgm:prSet presAssocID="{FA764DE4-1E94-4525-BB32-52E1A2478F88}" presName="spaceRect" presStyleCnt="0"/>
      <dgm:spPr/>
    </dgm:pt>
    <dgm:pt modelId="{1D199922-66A5-4751-B2DB-60B8AA29C558}" type="pres">
      <dgm:prSet presAssocID="{FA764DE4-1E94-4525-BB32-52E1A2478F88}" presName="parTx" presStyleLbl="revTx" presStyleIdx="0" presStyleCnt="3">
        <dgm:presLayoutVars>
          <dgm:chMax val="0"/>
          <dgm:chPref val="0"/>
        </dgm:presLayoutVars>
      </dgm:prSet>
      <dgm:spPr/>
    </dgm:pt>
    <dgm:pt modelId="{EA63635B-F0F5-4895-B616-B29D7084B88B}" type="pres">
      <dgm:prSet presAssocID="{B3493075-C02F-4000-B0BE-8FFB5A76496C}" presName="sibTrans" presStyleCnt="0"/>
      <dgm:spPr/>
    </dgm:pt>
    <dgm:pt modelId="{FF45C34A-320B-486B-A412-D8EE458DA307}" type="pres">
      <dgm:prSet presAssocID="{644D83C3-4B5D-473B-9C52-47642AC9222E}" presName="compNode" presStyleCnt="0"/>
      <dgm:spPr/>
    </dgm:pt>
    <dgm:pt modelId="{FCF41424-251B-424E-AFE6-185AE2639ACB}" type="pres">
      <dgm:prSet presAssocID="{644D83C3-4B5D-473B-9C52-47642AC9222E}" presName="bgRect" presStyleLbl="bgShp" presStyleIdx="1" presStyleCnt="3"/>
      <dgm:spPr/>
    </dgm:pt>
    <dgm:pt modelId="{B4C46022-7ADE-4479-9B41-A928C0FB22F5}" type="pres">
      <dgm:prSet presAssocID="{644D83C3-4B5D-473B-9C52-47642AC9222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ock"/>
        </a:ext>
      </dgm:extLst>
    </dgm:pt>
    <dgm:pt modelId="{D221A0A0-B5BD-46CF-ABF3-88E1005A449C}" type="pres">
      <dgm:prSet presAssocID="{644D83C3-4B5D-473B-9C52-47642AC9222E}" presName="spaceRect" presStyleCnt="0"/>
      <dgm:spPr/>
    </dgm:pt>
    <dgm:pt modelId="{957FA68D-1D09-4702-9D95-508BDB8F60B0}" type="pres">
      <dgm:prSet presAssocID="{644D83C3-4B5D-473B-9C52-47642AC9222E}" presName="parTx" presStyleLbl="revTx" presStyleIdx="1" presStyleCnt="3">
        <dgm:presLayoutVars>
          <dgm:chMax val="0"/>
          <dgm:chPref val="0"/>
        </dgm:presLayoutVars>
      </dgm:prSet>
      <dgm:spPr/>
    </dgm:pt>
    <dgm:pt modelId="{5F66AB39-1926-42F4-B581-BE7E140FFE48}" type="pres">
      <dgm:prSet presAssocID="{7F4DBA57-042D-4DAC-8716-B9CC52DE33AD}" presName="sibTrans" presStyleCnt="0"/>
      <dgm:spPr/>
    </dgm:pt>
    <dgm:pt modelId="{00E04985-7CF6-4065-A940-BEC0A36B15B9}" type="pres">
      <dgm:prSet presAssocID="{40EC4022-3419-4940-9564-93CC995372BB}" presName="compNode" presStyleCnt="0"/>
      <dgm:spPr/>
    </dgm:pt>
    <dgm:pt modelId="{556D4D09-E971-42BE-B59A-B033EA035DC0}" type="pres">
      <dgm:prSet presAssocID="{40EC4022-3419-4940-9564-93CC995372BB}" presName="bgRect" presStyleLbl="bgShp" presStyleIdx="2" presStyleCnt="3"/>
      <dgm:spPr/>
    </dgm:pt>
    <dgm:pt modelId="{61874839-AB5C-46F7-999B-2435848033CD}" type="pres">
      <dgm:prSet presAssocID="{40EC4022-3419-4940-9564-93CC995372B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VD player"/>
        </a:ext>
      </dgm:extLst>
    </dgm:pt>
    <dgm:pt modelId="{F5878235-718B-4EF3-93CB-39C083430366}" type="pres">
      <dgm:prSet presAssocID="{40EC4022-3419-4940-9564-93CC995372BB}" presName="spaceRect" presStyleCnt="0"/>
      <dgm:spPr/>
    </dgm:pt>
    <dgm:pt modelId="{C4D523C7-2EC9-43EB-B192-669EAE8E996E}" type="pres">
      <dgm:prSet presAssocID="{40EC4022-3419-4940-9564-93CC995372BB}" presName="parTx" presStyleLbl="revTx" presStyleIdx="2" presStyleCnt="3">
        <dgm:presLayoutVars>
          <dgm:chMax val="0"/>
          <dgm:chPref val="0"/>
        </dgm:presLayoutVars>
      </dgm:prSet>
      <dgm:spPr/>
    </dgm:pt>
  </dgm:ptLst>
  <dgm:cxnLst>
    <dgm:cxn modelId="{B80CCA28-7FED-47AF-AFDE-D999267CCFB1}" srcId="{FA90803B-2AC1-4409-A69E-71B7ECACB3F6}" destId="{40EC4022-3419-4940-9564-93CC995372BB}" srcOrd="2" destOrd="0" parTransId="{F60386C6-EAD0-4294-9A20-A2CF296FF05E}" sibTransId="{A7ADB8D7-9223-450A-B268-102FC3DE910B}"/>
    <dgm:cxn modelId="{F048F230-CB7C-4A17-9A1C-F15532CF8DB4}" type="presOf" srcId="{40EC4022-3419-4940-9564-93CC995372BB}" destId="{C4D523C7-2EC9-43EB-B192-669EAE8E996E}" srcOrd="0" destOrd="0" presId="urn:microsoft.com/office/officeart/2018/2/layout/IconVerticalSolidList"/>
    <dgm:cxn modelId="{350DCB39-19DE-47C9-B24E-00C6D2470C21}" type="presOf" srcId="{FA764DE4-1E94-4525-BB32-52E1A2478F88}" destId="{1D199922-66A5-4751-B2DB-60B8AA29C558}" srcOrd="0" destOrd="0" presId="urn:microsoft.com/office/officeart/2018/2/layout/IconVerticalSolidList"/>
    <dgm:cxn modelId="{99A1DB40-AA50-4824-BECB-EAB4A6DB6A15}" srcId="{FA90803B-2AC1-4409-A69E-71B7ECACB3F6}" destId="{FA764DE4-1E94-4525-BB32-52E1A2478F88}" srcOrd="0" destOrd="0" parTransId="{EE2053DF-110D-4F8A-A0E3-A35566E17929}" sibTransId="{B3493075-C02F-4000-B0BE-8FFB5A76496C}"/>
    <dgm:cxn modelId="{7168515E-5FC6-4FDA-8070-63A5CC127244}" type="presOf" srcId="{FA90803B-2AC1-4409-A69E-71B7ECACB3F6}" destId="{10F53953-E70A-4A64-BAB2-A3D3C7D565E3}" srcOrd="0" destOrd="0" presId="urn:microsoft.com/office/officeart/2018/2/layout/IconVerticalSolidList"/>
    <dgm:cxn modelId="{FE59D4A2-5E5D-4CFA-ADE7-99F57E020C64}" srcId="{FA90803B-2AC1-4409-A69E-71B7ECACB3F6}" destId="{644D83C3-4B5D-473B-9C52-47642AC9222E}" srcOrd="1" destOrd="0" parTransId="{70013244-2652-49DC-B320-941ED7D7E5A3}" sibTransId="{7F4DBA57-042D-4DAC-8716-B9CC52DE33AD}"/>
    <dgm:cxn modelId="{58126DD8-673E-4FE0-A32B-A4E7E372D634}" type="presOf" srcId="{644D83C3-4B5D-473B-9C52-47642AC9222E}" destId="{957FA68D-1D09-4702-9D95-508BDB8F60B0}" srcOrd="0" destOrd="0" presId="urn:microsoft.com/office/officeart/2018/2/layout/IconVerticalSolidList"/>
    <dgm:cxn modelId="{EAC5EC1B-C132-4A6D-919C-6DED82DF4494}" type="presParOf" srcId="{10F53953-E70A-4A64-BAB2-A3D3C7D565E3}" destId="{D01BFC52-562B-4915-8DAB-5144BB4F97A6}" srcOrd="0" destOrd="0" presId="urn:microsoft.com/office/officeart/2018/2/layout/IconVerticalSolidList"/>
    <dgm:cxn modelId="{27D7635B-F631-454A-99D8-55C1D03D322C}" type="presParOf" srcId="{D01BFC52-562B-4915-8DAB-5144BB4F97A6}" destId="{8ECE5AF8-AD5F-41F2-B042-613C8B5EA1CF}" srcOrd="0" destOrd="0" presId="urn:microsoft.com/office/officeart/2018/2/layout/IconVerticalSolidList"/>
    <dgm:cxn modelId="{FD22FE7E-22AC-4056-87CB-3B27C5B1481D}" type="presParOf" srcId="{D01BFC52-562B-4915-8DAB-5144BB4F97A6}" destId="{D3571443-6F3F-419E-9483-9E8E6741FED3}" srcOrd="1" destOrd="0" presId="urn:microsoft.com/office/officeart/2018/2/layout/IconVerticalSolidList"/>
    <dgm:cxn modelId="{8030E04A-1C63-4D29-B565-9A39E7E8C9C1}" type="presParOf" srcId="{D01BFC52-562B-4915-8DAB-5144BB4F97A6}" destId="{EE8C11CF-CA77-4015-A949-14E05D0A551B}" srcOrd="2" destOrd="0" presId="urn:microsoft.com/office/officeart/2018/2/layout/IconVerticalSolidList"/>
    <dgm:cxn modelId="{731D1B3B-6EB0-4AFA-90F1-A209E4784A9E}" type="presParOf" srcId="{D01BFC52-562B-4915-8DAB-5144BB4F97A6}" destId="{1D199922-66A5-4751-B2DB-60B8AA29C558}" srcOrd="3" destOrd="0" presId="urn:microsoft.com/office/officeart/2018/2/layout/IconVerticalSolidList"/>
    <dgm:cxn modelId="{D7F1CEA2-FF4D-404B-B602-32B8C38AF07D}" type="presParOf" srcId="{10F53953-E70A-4A64-BAB2-A3D3C7D565E3}" destId="{EA63635B-F0F5-4895-B616-B29D7084B88B}" srcOrd="1" destOrd="0" presId="urn:microsoft.com/office/officeart/2018/2/layout/IconVerticalSolidList"/>
    <dgm:cxn modelId="{A83F7121-80E9-4ACA-A2C6-83FD55F9B443}" type="presParOf" srcId="{10F53953-E70A-4A64-BAB2-A3D3C7D565E3}" destId="{FF45C34A-320B-486B-A412-D8EE458DA307}" srcOrd="2" destOrd="0" presId="urn:microsoft.com/office/officeart/2018/2/layout/IconVerticalSolidList"/>
    <dgm:cxn modelId="{EF1B1E17-A274-4D2E-8798-96D2DCA6F02D}" type="presParOf" srcId="{FF45C34A-320B-486B-A412-D8EE458DA307}" destId="{FCF41424-251B-424E-AFE6-185AE2639ACB}" srcOrd="0" destOrd="0" presId="urn:microsoft.com/office/officeart/2018/2/layout/IconVerticalSolidList"/>
    <dgm:cxn modelId="{FECFE197-3974-43D3-A231-6ACB60E7D01F}" type="presParOf" srcId="{FF45C34A-320B-486B-A412-D8EE458DA307}" destId="{B4C46022-7ADE-4479-9B41-A928C0FB22F5}" srcOrd="1" destOrd="0" presId="urn:microsoft.com/office/officeart/2018/2/layout/IconVerticalSolidList"/>
    <dgm:cxn modelId="{8B06AA7B-2D7A-4460-9DEF-619BBDA1EF9D}" type="presParOf" srcId="{FF45C34A-320B-486B-A412-D8EE458DA307}" destId="{D221A0A0-B5BD-46CF-ABF3-88E1005A449C}" srcOrd="2" destOrd="0" presId="urn:microsoft.com/office/officeart/2018/2/layout/IconVerticalSolidList"/>
    <dgm:cxn modelId="{F75156DE-984D-4696-BE94-D71C00B12CF3}" type="presParOf" srcId="{FF45C34A-320B-486B-A412-D8EE458DA307}" destId="{957FA68D-1D09-4702-9D95-508BDB8F60B0}" srcOrd="3" destOrd="0" presId="urn:microsoft.com/office/officeart/2018/2/layout/IconVerticalSolidList"/>
    <dgm:cxn modelId="{C6D53EA6-EDE6-4047-A0F9-4A0D8DE3F9C0}" type="presParOf" srcId="{10F53953-E70A-4A64-BAB2-A3D3C7D565E3}" destId="{5F66AB39-1926-42F4-B581-BE7E140FFE48}" srcOrd="3" destOrd="0" presId="urn:microsoft.com/office/officeart/2018/2/layout/IconVerticalSolidList"/>
    <dgm:cxn modelId="{468FB6F7-FEBD-4EF0-9669-C0EB7061AD08}" type="presParOf" srcId="{10F53953-E70A-4A64-BAB2-A3D3C7D565E3}" destId="{00E04985-7CF6-4065-A940-BEC0A36B15B9}" srcOrd="4" destOrd="0" presId="urn:microsoft.com/office/officeart/2018/2/layout/IconVerticalSolidList"/>
    <dgm:cxn modelId="{A98C8C82-D404-461D-936A-D5D4FB75F966}" type="presParOf" srcId="{00E04985-7CF6-4065-A940-BEC0A36B15B9}" destId="{556D4D09-E971-42BE-B59A-B033EA035DC0}" srcOrd="0" destOrd="0" presId="urn:microsoft.com/office/officeart/2018/2/layout/IconVerticalSolidList"/>
    <dgm:cxn modelId="{8ACD90BC-E036-4887-B8F1-2B5B6FCE8632}" type="presParOf" srcId="{00E04985-7CF6-4065-A940-BEC0A36B15B9}" destId="{61874839-AB5C-46F7-999B-2435848033CD}" srcOrd="1" destOrd="0" presId="urn:microsoft.com/office/officeart/2018/2/layout/IconVerticalSolidList"/>
    <dgm:cxn modelId="{116CF8BA-699D-4C7C-A73F-1FE66BCAF0BE}" type="presParOf" srcId="{00E04985-7CF6-4065-A940-BEC0A36B15B9}" destId="{F5878235-718B-4EF3-93CB-39C083430366}" srcOrd="2" destOrd="0" presId="urn:microsoft.com/office/officeart/2018/2/layout/IconVerticalSolidList"/>
    <dgm:cxn modelId="{4BF0848A-DEEB-40A1-8D1C-B96120C8D4DE}" type="presParOf" srcId="{00E04985-7CF6-4065-A940-BEC0A36B15B9}" destId="{C4D523C7-2EC9-43EB-B192-669EAE8E996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1A50DF-7503-4F5F-B782-15B450585B16}"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42165C91-1171-46AC-8A75-2ED3FADFE486}">
      <dgm:prSet/>
      <dgm:spPr/>
      <dgm:t>
        <a:bodyPr/>
        <a:lstStyle/>
        <a:p>
          <a:r>
            <a:rPr lang="en-US" b="1" u="sng"/>
            <a:t>Hygiene Cleaning and Disinfection:</a:t>
          </a:r>
          <a:endParaRPr lang="en-US"/>
        </a:p>
      </dgm:t>
    </dgm:pt>
    <dgm:pt modelId="{E399309D-E157-4FEF-998A-5FBBFA761BA7}" type="parTrans" cxnId="{C0E2D95F-9FB3-411A-8AEC-BBC0A374CBD8}">
      <dgm:prSet/>
      <dgm:spPr/>
      <dgm:t>
        <a:bodyPr/>
        <a:lstStyle/>
        <a:p>
          <a:endParaRPr lang="en-US"/>
        </a:p>
      </dgm:t>
    </dgm:pt>
    <dgm:pt modelId="{A036F5DF-F484-44CA-9D98-40DBAD798FC9}" type="sibTrans" cxnId="{C0E2D95F-9FB3-411A-8AEC-BBC0A374CBD8}">
      <dgm:prSet/>
      <dgm:spPr/>
      <dgm:t>
        <a:bodyPr/>
        <a:lstStyle/>
        <a:p>
          <a:endParaRPr lang="en-US"/>
        </a:p>
      </dgm:t>
    </dgm:pt>
    <dgm:pt modelId="{8C02E073-A0A4-4DFB-AAAF-144096D52D19}">
      <dgm:prSet/>
      <dgm:spPr/>
      <dgm:t>
        <a:bodyPr/>
        <a:lstStyle/>
        <a:p>
          <a:pPr rtl="0"/>
          <a:r>
            <a:rPr lang="en-US">
              <a:latin typeface="Calibri Light" panose="020F0302020204030204"/>
            </a:rPr>
            <a:t>The District</a:t>
          </a:r>
          <a:r>
            <a:rPr lang="en-US"/>
            <a:t> must train all students, faculty, and staff on proper hand and respiratory hygiene. </a:t>
          </a:r>
        </a:p>
      </dgm:t>
    </dgm:pt>
    <dgm:pt modelId="{E46944B0-7BD1-49F0-8779-EA7A002FDE38}" type="parTrans" cxnId="{BC337371-1A3C-46E8-B2EF-822C33E00B68}">
      <dgm:prSet/>
      <dgm:spPr/>
      <dgm:t>
        <a:bodyPr/>
        <a:lstStyle/>
        <a:p>
          <a:endParaRPr lang="en-US"/>
        </a:p>
      </dgm:t>
    </dgm:pt>
    <dgm:pt modelId="{867C4F59-19FB-45B1-94E5-4F5F2FFE859C}" type="sibTrans" cxnId="{BC337371-1A3C-46E8-B2EF-822C33E00B68}">
      <dgm:prSet/>
      <dgm:spPr/>
      <dgm:t>
        <a:bodyPr/>
        <a:lstStyle/>
        <a:p>
          <a:endParaRPr lang="en-US"/>
        </a:p>
      </dgm:t>
    </dgm:pt>
    <dgm:pt modelId="{F882D2E7-02C1-4142-BEFB-9E1D299A2F6E}">
      <dgm:prSet/>
      <dgm:spPr/>
      <dgm:t>
        <a:bodyPr/>
        <a:lstStyle/>
        <a:p>
          <a:pPr rtl="0"/>
          <a:r>
            <a:rPr lang="en-US">
              <a:latin typeface="Calibri Light" panose="020F0302020204030204"/>
            </a:rPr>
            <a:t>The District</a:t>
          </a:r>
          <a:r>
            <a:rPr lang="en-US"/>
            <a:t> must maintain logs that include the date, time, and scope of cleaning and disinfection, as well as identify cleaning and disinfection frequency for each facility and area type and assign responsibility to staff. </a:t>
          </a:r>
        </a:p>
      </dgm:t>
    </dgm:pt>
    <dgm:pt modelId="{755A4680-8C26-408E-8387-455CB26167E1}" type="parTrans" cxnId="{D26A448F-ADA6-4C3F-8651-F6C771DF3B77}">
      <dgm:prSet/>
      <dgm:spPr/>
      <dgm:t>
        <a:bodyPr/>
        <a:lstStyle/>
        <a:p>
          <a:endParaRPr lang="en-US"/>
        </a:p>
      </dgm:t>
    </dgm:pt>
    <dgm:pt modelId="{182CD603-1D40-4407-A642-6611DC0565AD}" type="sibTrans" cxnId="{D26A448F-ADA6-4C3F-8651-F6C771DF3B77}">
      <dgm:prSet/>
      <dgm:spPr/>
      <dgm:t>
        <a:bodyPr/>
        <a:lstStyle/>
        <a:p>
          <a:endParaRPr lang="en-US"/>
        </a:p>
      </dgm:t>
    </dgm:pt>
    <dgm:pt modelId="{B5741251-82A0-4915-A92D-C3E7E5EADC11}">
      <dgm:prSet/>
      <dgm:spPr/>
      <dgm:t>
        <a:bodyPr/>
        <a:lstStyle/>
        <a:p>
          <a:pPr rtl="0"/>
          <a:r>
            <a:rPr lang="en-US"/>
            <a:t>Each building will be cleaned daily</a:t>
          </a:r>
          <a:r>
            <a:rPr lang="en-US">
              <a:latin typeface="Calibri Light" panose="020F0302020204030204"/>
            </a:rPr>
            <a:t> with</a:t>
          </a:r>
          <a:r>
            <a:rPr lang="en-US"/>
            <a:t> extra care in high touch areas</a:t>
          </a:r>
        </a:p>
      </dgm:t>
    </dgm:pt>
    <dgm:pt modelId="{D3B24879-8402-42E8-A253-E80DAE5C6770}" type="parTrans" cxnId="{07902520-32E2-4765-81A4-D2D06565F851}">
      <dgm:prSet/>
      <dgm:spPr/>
      <dgm:t>
        <a:bodyPr/>
        <a:lstStyle/>
        <a:p>
          <a:endParaRPr lang="en-US"/>
        </a:p>
      </dgm:t>
    </dgm:pt>
    <dgm:pt modelId="{6A231C61-2162-4905-861A-2E59B4285C99}" type="sibTrans" cxnId="{07902520-32E2-4765-81A4-D2D06565F851}">
      <dgm:prSet/>
      <dgm:spPr/>
      <dgm:t>
        <a:bodyPr/>
        <a:lstStyle/>
        <a:p>
          <a:endParaRPr lang="en-US"/>
        </a:p>
      </dgm:t>
    </dgm:pt>
    <dgm:pt modelId="{37A78A43-7AA7-4B51-9DAE-DABF1D63B8C9}">
      <dgm:prSet/>
      <dgm:spPr/>
      <dgm:t>
        <a:bodyPr/>
        <a:lstStyle/>
        <a:p>
          <a:r>
            <a:rPr lang="en-US"/>
            <a:t>On each Wednesday, all classrooms will be detailed cleaned</a:t>
          </a:r>
        </a:p>
      </dgm:t>
    </dgm:pt>
    <dgm:pt modelId="{A90C113A-F78F-4E8A-A464-AF15F99754FF}" type="parTrans" cxnId="{D9AF1949-F9DF-483F-879A-AADCCB5A5971}">
      <dgm:prSet/>
      <dgm:spPr/>
      <dgm:t>
        <a:bodyPr/>
        <a:lstStyle/>
        <a:p>
          <a:endParaRPr lang="en-US"/>
        </a:p>
      </dgm:t>
    </dgm:pt>
    <dgm:pt modelId="{B00BC818-1AD0-4024-81F9-C2C73E3411C5}" type="sibTrans" cxnId="{D9AF1949-F9DF-483F-879A-AADCCB5A5971}">
      <dgm:prSet/>
      <dgm:spPr/>
      <dgm:t>
        <a:bodyPr/>
        <a:lstStyle/>
        <a:p>
          <a:endParaRPr lang="en-US"/>
        </a:p>
      </dgm:t>
    </dgm:pt>
    <dgm:pt modelId="{04F7B554-940F-4E1B-9D72-B29931C6D80D}" type="pres">
      <dgm:prSet presAssocID="{101A50DF-7503-4F5F-B782-15B450585B16}" presName="vert0" presStyleCnt="0">
        <dgm:presLayoutVars>
          <dgm:dir/>
          <dgm:animOne val="branch"/>
          <dgm:animLvl val="lvl"/>
        </dgm:presLayoutVars>
      </dgm:prSet>
      <dgm:spPr/>
    </dgm:pt>
    <dgm:pt modelId="{F9C8C153-24C6-4A83-B96B-6B436657C53A}" type="pres">
      <dgm:prSet presAssocID="{42165C91-1171-46AC-8A75-2ED3FADFE486}" presName="thickLine" presStyleLbl="alignNode1" presStyleIdx="0" presStyleCnt="5"/>
      <dgm:spPr/>
    </dgm:pt>
    <dgm:pt modelId="{9AFCBCE4-5878-4762-A968-79598424D7A9}" type="pres">
      <dgm:prSet presAssocID="{42165C91-1171-46AC-8A75-2ED3FADFE486}" presName="horz1" presStyleCnt="0"/>
      <dgm:spPr/>
    </dgm:pt>
    <dgm:pt modelId="{7BC092EE-5964-4A68-AAC6-CE89F82FCE9B}" type="pres">
      <dgm:prSet presAssocID="{42165C91-1171-46AC-8A75-2ED3FADFE486}" presName="tx1" presStyleLbl="revTx" presStyleIdx="0" presStyleCnt="5"/>
      <dgm:spPr/>
    </dgm:pt>
    <dgm:pt modelId="{E689610E-DB53-42C8-9D70-9D872E0BF86A}" type="pres">
      <dgm:prSet presAssocID="{42165C91-1171-46AC-8A75-2ED3FADFE486}" presName="vert1" presStyleCnt="0"/>
      <dgm:spPr/>
    </dgm:pt>
    <dgm:pt modelId="{BF7AAD71-BAB9-4C7B-A6A5-333338167F75}" type="pres">
      <dgm:prSet presAssocID="{8C02E073-A0A4-4DFB-AAAF-144096D52D19}" presName="thickLine" presStyleLbl="alignNode1" presStyleIdx="1" presStyleCnt="5"/>
      <dgm:spPr/>
    </dgm:pt>
    <dgm:pt modelId="{62521F88-770D-47D3-82DF-72728423F783}" type="pres">
      <dgm:prSet presAssocID="{8C02E073-A0A4-4DFB-AAAF-144096D52D19}" presName="horz1" presStyleCnt="0"/>
      <dgm:spPr/>
    </dgm:pt>
    <dgm:pt modelId="{FDC91A16-6BFB-4F81-979B-341C1717A97D}" type="pres">
      <dgm:prSet presAssocID="{8C02E073-A0A4-4DFB-AAAF-144096D52D19}" presName="tx1" presStyleLbl="revTx" presStyleIdx="1" presStyleCnt="5"/>
      <dgm:spPr/>
    </dgm:pt>
    <dgm:pt modelId="{FF8B4414-6680-43DD-B1F3-2ADC6DCE171F}" type="pres">
      <dgm:prSet presAssocID="{8C02E073-A0A4-4DFB-AAAF-144096D52D19}" presName="vert1" presStyleCnt="0"/>
      <dgm:spPr/>
    </dgm:pt>
    <dgm:pt modelId="{20298A64-51C4-45AD-B50C-675AF52DE744}" type="pres">
      <dgm:prSet presAssocID="{F882D2E7-02C1-4142-BEFB-9E1D299A2F6E}" presName="thickLine" presStyleLbl="alignNode1" presStyleIdx="2" presStyleCnt="5"/>
      <dgm:spPr/>
    </dgm:pt>
    <dgm:pt modelId="{9203F4CB-8400-4CF8-958E-6B7202FFFC05}" type="pres">
      <dgm:prSet presAssocID="{F882D2E7-02C1-4142-BEFB-9E1D299A2F6E}" presName="horz1" presStyleCnt="0"/>
      <dgm:spPr/>
    </dgm:pt>
    <dgm:pt modelId="{CC3F6D83-5008-4ABD-B8BE-E1E30A472F1F}" type="pres">
      <dgm:prSet presAssocID="{F882D2E7-02C1-4142-BEFB-9E1D299A2F6E}" presName="tx1" presStyleLbl="revTx" presStyleIdx="2" presStyleCnt="5"/>
      <dgm:spPr/>
    </dgm:pt>
    <dgm:pt modelId="{811CCAD4-5C14-4149-932B-832B495F0864}" type="pres">
      <dgm:prSet presAssocID="{F882D2E7-02C1-4142-BEFB-9E1D299A2F6E}" presName="vert1" presStyleCnt="0"/>
      <dgm:spPr/>
    </dgm:pt>
    <dgm:pt modelId="{035BA1F6-B89B-4CCD-AB6D-A18D2AB843A0}" type="pres">
      <dgm:prSet presAssocID="{B5741251-82A0-4915-A92D-C3E7E5EADC11}" presName="thickLine" presStyleLbl="alignNode1" presStyleIdx="3" presStyleCnt="5"/>
      <dgm:spPr/>
    </dgm:pt>
    <dgm:pt modelId="{088499FE-BAD4-4A83-93B8-B672C1358F3A}" type="pres">
      <dgm:prSet presAssocID="{B5741251-82A0-4915-A92D-C3E7E5EADC11}" presName="horz1" presStyleCnt="0"/>
      <dgm:spPr/>
    </dgm:pt>
    <dgm:pt modelId="{EFE6C432-6873-4D4F-89E4-5C06AEF3B99C}" type="pres">
      <dgm:prSet presAssocID="{B5741251-82A0-4915-A92D-C3E7E5EADC11}" presName="tx1" presStyleLbl="revTx" presStyleIdx="3" presStyleCnt="5"/>
      <dgm:spPr/>
    </dgm:pt>
    <dgm:pt modelId="{41CB311E-D738-4123-A8F1-03CBB8810DEB}" type="pres">
      <dgm:prSet presAssocID="{B5741251-82A0-4915-A92D-C3E7E5EADC11}" presName="vert1" presStyleCnt="0"/>
      <dgm:spPr/>
    </dgm:pt>
    <dgm:pt modelId="{3800FE5F-85BE-4CED-ACA2-98177D6D4E32}" type="pres">
      <dgm:prSet presAssocID="{37A78A43-7AA7-4B51-9DAE-DABF1D63B8C9}" presName="thickLine" presStyleLbl="alignNode1" presStyleIdx="4" presStyleCnt="5"/>
      <dgm:spPr/>
    </dgm:pt>
    <dgm:pt modelId="{934CA380-B0B1-4194-8765-D92415AAEA6E}" type="pres">
      <dgm:prSet presAssocID="{37A78A43-7AA7-4B51-9DAE-DABF1D63B8C9}" presName="horz1" presStyleCnt="0"/>
      <dgm:spPr/>
    </dgm:pt>
    <dgm:pt modelId="{58B52DAD-9594-4A1F-9DB7-30E825545DAC}" type="pres">
      <dgm:prSet presAssocID="{37A78A43-7AA7-4B51-9DAE-DABF1D63B8C9}" presName="tx1" presStyleLbl="revTx" presStyleIdx="4" presStyleCnt="5"/>
      <dgm:spPr/>
    </dgm:pt>
    <dgm:pt modelId="{14FC724A-4F64-4BFC-A682-C405F5123247}" type="pres">
      <dgm:prSet presAssocID="{37A78A43-7AA7-4B51-9DAE-DABF1D63B8C9}" presName="vert1" presStyleCnt="0"/>
      <dgm:spPr/>
    </dgm:pt>
  </dgm:ptLst>
  <dgm:cxnLst>
    <dgm:cxn modelId="{07902520-32E2-4765-81A4-D2D06565F851}" srcId="{101A50DF-7503-4F5F-B782-15B450585B16}" destId="{B5741251-82A0-4915-A92D-C3E7E5EADC11}" srcOrd="3" destOrd="0" parTransId="{D3B24879-8402-42E8-A253-E80DAE5C6770}" sibTransId="{6A231C61-2162-4905-861A-2E59B4285C99}"/>
    <dgm:cxn modelId="{C0E2D95F-9FB3-411A-8AEC-BBC0A374CBD8}" srcId="{101A50DF-7503-4F5F-B782-15B450585B16}" destId="{42165C91-1171-46AC-8A75-2ED3FADFE486}" srcOrd="0" destOrd="0" parTransId="{E399309D-E157-4FEF-998A-5FBBFA761BA7}" sibTransId="{A036F5DF-F484-44CA-9D98-40DBAD798FC9}"/>
    <dgm:cxn modelId="{F8A83744-6657-40C7-8CA3-15D83E872B5E}" type="presOf" srcId="{B5741251-82A0-4915-A92D-C3E7E5EADC11}" destId="{EFE6C432-6873-4D4F-89E4-5C06AEF3B99C}" srcOrd="0" destOrd="0" presId="urn:microsoft.com/office/officeart/2008/layout/LinedList"/>
    <dgm:cxn modelId="{7FF83C47-90DC-4485-949D-794698E47EC0}" type="presOf" srcId="{8C02E073-A0A4-4DFB-AAAF-144096D52D19}" destId="{FDC91A16-6BFB-4F81-979B-341C1717A97D}" srcOrd="0" destOrd="0" presId="urn:microsoft.com/office/officeart/2008/layout/LinedList"/>
    <dgm:cxn modelId="{D9AF1949-F9DF-483F-879A-AADCCB5A5971}" srcId="{101A50DF-7503-4F5F-B782-15B450585B16}" destId="{37A78A43-7AA7-4B51-9DAE-DABF1D63B8C9}" srcOrd="4" destOrd="0" parTransId="{A90C113A-F78F-4E8A-A464-AF15F99754FF}" sibTransId="{B00BC818-1AD0-4024-81F9-C2C73E3411C5}"/>
    <dgm:cxn modelId="{FB5C516B-B5E1-4938-A870-7EB0ABC8671F}" type="presOf" srcId="{101A50DF-7503-4F5F-B782-15B450585B16}" destId="{04F7B554-940F-4E1B-9D72-B29931C6D80D}" srcOrd="0" destOrd="0" presId="urn:microsoft.com/office/officeart/2008/layout/LinedList"/>
    <dgm:cxn modelId="{BC337371-1A3C-46E8-B2EF-822C33E00B68}" srcId="{101A50DF-7503-4F5F-B782-15B450585B16}" destId="{8C02E073-A0A4-4DFB-AAAF-144096D52D19}" srcOrd="1" destOrd="0" parTransId="{E46944B0-7BD1-49F0-8779-EA7A002FDE38}" sibTransId="{867C4F59-19FB-45B1-94E5-4F5F2FFE859C}"/>
    <dgm:cxn modelId="{D26A448F-ADA6-4C3F-8651-F6C771DF3B77}" srcId="{101A50DF-7503-4F5F-B782-15B450585B16}" destId="{F882D2E7-02C1-4142-BEFB-9E1D299A2F6E}" srcOrd="2" destOrd="0" parTransId="{755A4680-8C26-408E-8387-455CB26167E1}" sibTransId="{182CD603-1D40-4407-A642-6611DC0565AD}"/>
    <dgm:cxn modelId="{087A32DC-2034-44C4-BACC-CBAD9941776C}" type="presOf" srcId="{37A78A43-7AA7-4B51-9DAE-DABF1D63B8C9}" destId="{58B52DAD-9594-4A1F-9DB7-30E825545DAC}" srcOrd="0" destOrd="0" presId="urn:microsoft.com/office/officeart/2008/layout/LinedList"/>
    <dgm:cxn modelId="{E493ACEC-0E07-4B5C-832F-4DC38EA2FCA3}" type="presOf" srcId="{42165C91-1171-46AC-8A75-2ED3FADFE486}" destId="{7BC092EE-5964-4A68-AAC6-CE89F82FCE9B}" srcOrd="0" destOrd="0" presId="urn:microsoft.com/office/officeart/2008/layout/LinedList"/>
    <dgm:cxn modelId="{9268B7F9-039B-4D1D-9080-7B2EDE9A1040}" type="presOf" srcId="{F882D2E7-02C1-4142-BEFB-9E1D299A2F6E}" destId="{CC3F6D83-5008-4ABD-B8BE-E1E30A472F1F}" srcOrd="0" destOrd="0" presId="urn:microsoft.com/office/officeart/2008/layout/LinedList"/>
    <dgm:cxn modelId="{A775EB39-D9AD-4BD4-B90E-2625D7A3127D}" type="presParOf" srcId="{04F7B554-940F-4E1B-9D72-B29931C6D80D}" destId="{F9C8C153-24C6-4A83-B96B-6B436657C53A}" srcOrd="0" destOrd="0" presId="urn:microsoft.com/office/officeart/2008/layout/LinedList"/>
    <dgm:cxn modelId="{0039C409-31F4-4B92-8B75-94054B723EC8}" type="presParOf" srcId="{04F7B554-940F-4E1B-9D72-B29931C6D80D}" destId="{9AFCBCE4-5878-4762-A968-79598424D7A9}" srcOrd="1" destOrd="0" presId="urn:microsoft.com/office/officeart/2008/layout/LinedList"/>
    <dgm:cxn modelId="{7C629CDC-B39C-43D3-904D-12A96D15E9A7}" type="presParOf" srcId="{9AFCBCE4-5878-4762-A968-79598424D7A9}" destId="{7BC092EE-5964-4A68-AAC6-CE89F82FCE9B}" srcOrd="0" destOrd="0" presId="urn:microsoft.com/office/officeart/2008/layout/LinedList"/>
    <dgm:cxn modelId="{E094A8AF-1485-4248-86BD-4361C82AE2FB}" type="presParOf" srcId="{9AFCBCE4-5878-4762-A968-79598424D7A9}" destId="{E689610E-DB53-42C8-9D70-9D872E0BF86A}" srcOrd="1" destOrd="0" presId="urn:microsoft.com/office/officeart/2008/layout/LinedList"/>
    <dgm:cxn modelId="{68CE5BF0-73C6-470A-AA27-96C46D5E4AC2}" type="presParOf" srcId="{04F7B554-940F-4E1B-9D72-B29931C6D80D}" destId="{BF7AAD71-BAB9-4C7B-A6A5-333338167F75}" srcOrd="2" destOrd="0" presId="urn:microsoft.com/office/officeart/2008/layout/LinedList"/>
    <dgm:cxn modelId="{46C6E312-BD7A-4BAA-B031-2F5771F57B56}" type="presParOf" srcId="{04F7B554-940F-4E1B-9D72-B29931C6D80D}" destId="{62521F88-770D-47D3-82DF-72728423F783}" srcOrd="3" destOrd="0" presId="urn:microsoft.com/office/officeart/2008/layout/LinedList"/>
    <dgm:cxn modelId="{7922171F-FB3B-45EB-81C5-CAFEB54F29F2}" type="presParOf" srcId="{62521F88-770D-47D3-82DF-72728423F783}" destId="{FDC91A16-6BFB-4F81-979B-341C1717A97D}" srcOrd="0" destOrd="0" presId="urn:microsoft.com/office/officeart/2008/layout/LinedList"/>
    <dgm:cxn modelId="{BB22D845-C3CA-4A1D-83BD-94BF3E9CB076}" type="presParOf" srcId="{62521F88-770D-47D3-82DF-72728423F783}" destId="{FF8B4414-6680-43DD-B1F3-2ADC6DCE171F}" srcOrd="1" destOrd="0" presId="urn:microsoft.com/office/officeart/2008/layout/LinedList"/>
    <dgm:cxn modelId="{B55358ED-74E7-4A55-B626-0147EB0C8FE3}" type="presParOf" srcId="{04F7B554-940F-4E1B-9D72-B29931C6D80D}" destId="{20298A64-51C4-45AD-B50C-675AF52DE744}" srcOrd="4" destOrd="0" presId="urn:microsoft.com/office/officeart/2008/layout/LinedList"/>
    <dgm:cxn modelId="{6DA03B12-AC0F-48E6-A725-8A79D36A6B3D}" type="presParOf" srcId="{04F7B554-940F-4E1B-9D72-B29931C6D80D}" destId="{9203F4CB-8400-4CF8-958E-6B7202FFFC05}" srcOrd="5" destOrd="0" presId="urn:microsoft.com/office/officeart/2008/layout/LinedList"/>
    <dgm:cxn modelId="{C78F2F8A-6149-40AA-9BEF-31DC9C359D6D}" type="presParOf" srcId="{9203F4CB-8400-4CF8-958E-6B7202FFFC05}" destId="{CC3F6D83-5008-4ABD-B8BE-E1E30A472F1F}" srcOrd="0" destOrd="0" presId="urn:microsoft.com/office/officeart/2008/layout/LinedList"/>
    <dgm:cxn modelId="{3CCDF984-A62B-4696-98D7-1ADA98AC8109}" type="presParOf" srcId="{9203F4CB-8400-4CF8-958E-6B7202FFFC05}" destId="{811CCAD4-5C14-4149-932B-832B495F0864}" srcOrd="1" destOrd="0" presId="urn:microsoft.com/office/officeart/2008/layout/LinedList"/>
    <dgm:cxn modelId="{367484A4-0532-44CE-94F3-8CA6C08F54E3}" type="presParOf" srcId="{04F7B554-940F-4E1B-9D72-B29931C6D80D}" destId="{035BA1F6-B89B-4CCD-AB6D-A18D2AB843A0}" srcOrd="6" destOrd="0" presId="urn:microsoft.com/office/officeart/2008/layout/LinedList"/>
    <dgm:cxn modelId="{087DA667-560C-4D07-93CC-FEEE113B6EBE}" type="presParOf" srcId="{04F7B554-940F-4E1B-9D72-B29931C6D80D}" destId="{088499FE-BAD4-4A83-93B8-B672C1358F3A}" srcOrd="7" destOrd="0" presId="urn:microsoft.com/office/officeart/2008/layout/LinedList"/>
    <dgm:cxn modelId="{D4A452A8-DD29-4B55-B6E6-5C5F96162F03}" type="presParOf" srcId="{088499FE-BAD4-4A83-93B8-B672C1358F3A}" destId="{EFE6C432-6873-4D4F-89E4-5C06AEF3B99C}" srcOrd="0" destOrd="0" presId="urn:microsoft.com/office/officeart/2008/layout/LinedList"/>
    <dgm:cxn modelId="{27256A3F-23C5-4583-A082-898A1D09C608}" type="presParOf" srcId="{088499FE-BAD4-4A83-93B8-B672C1358F3A}" destId="{41CB311E-D738-4123-A8F1-03CBB8810DEB}" srcOrd="1" destOrd="0" presId="urn:microsoft.com/office/officeart/2008/layout/LinedList"/>
    <dgm:cxn modelId="{6398AEDB-6622-48E1-A117-23F1080C1DE1}" type="presParOf" srcId="{04F7B554-940F-4E1B-9D72-B29931C6D80D}" destId="{3800FE5F-85BE-4CED-ACA2-98177D6D4E32}" srcOrd="8" destOrd="0" presId="urn:microsoft.com/office/officeart/2008/layout/LinedList"/>
    <dgm:cxn modelId="{DCF25D49-96DB-499C-AA74-B3C7AE7CE031}" type="presParOf" srcId="{04F7B554-940F-4E1B-9D72-B29931C6D80D}" destId="{934CA380-B0B1-4194-8765-D92415AAEA6E}" srcOrd="9" destOrd="0" presId="urn:microsoft.com/office/officeart/2008/layout/LinedList"/>
    <dgm:cxn modelId="{4A59B3AA-9A7F-4A18-A214-78D5E0ACF8C8}" type="presParOf" srcId="{934CA380-B0B1-4194-8765-D92415AAEA6E}" destId="{58B52DAD-9594-4A1F-9DB7-30E825545DAC}" srcOrd="0" destOrd="0" presId="urn:microsoft.com/office/officeart/2008/layout/LinedList"/>
    <dgm:cxn modelId="{B5E6A832-0973-4266-9BB4-A71A734262A0}" type="presParOf" srcId="{934CA380-B0B1-4194-8765-D92415AAEA6E}" destId="{14FC724A-4F64-4BFC-A682-C405F512324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67CC60B-0708-48FE-8461-03E269F019DC}"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ED05A80D-65E4-4E26-A027-5829498D4F3B}">
      <dgm:prSet/>
      <dgm:spPr/>
      <dgm:t>
        <a:bodyPr/>
        <a:lstStyle/>
        <a:p>
          <a:pPr rtl="0">
            <a:defRPr cap="all"/>
          </a:pPr>
          <a:r>
            <a:rPr lang="en-US">
              <a:latin typeface="Calibri Light" panose="020F0302020204030204"/>
            </a:rPr>
            <a:t>Acceptable classroom</a:t>
          </a:r>
          <a:r>
            <a:rPr lang="en-US" b="0" i="0" u="none" strike="noStrike" cap="all" baseline="0" noProof="0">
              <a:latin typeface="Calibri Light"/>
              <a:cs typeface="Calibri Light"/>
            </a:rPr>
            <a:t> </a:t>
          </a:r>
          <a:r>
            <a:rPr lang="en-US">
              <a:latin typeface="Calibri Light" panose="020F0302020204030204"/>
            </a:rPr>
            <a:t>setup will</a:t>
          </a:r>
          <a:r>
            <a:rPr lang="en-US" b="0" i="0" u="none" strike="noStrike" cap="all" baseline="0" noProof="0">
              <a:latin typeface="Calibri Light"/>
              <a:cs typeface="Calibri Light"/>
            </a:rPr>
            <a:t> be determined by the classroom teacher</a:t>
          </a:r>
          <a:r>
            <a:rPr lang="en-US">
              <a:latin typeface="Calibri Light" panose="020F0302020204030204"/>
            </a:rPr>
            <a:t>,</a:t>
          </a:r>
          <a:r>
            <a:rPr lang="en-US" b="0" i="0" u="none" strike="noStrike" cap="all" baseline="0" noProof="0">
              <a:latin typeface="Calibri Light"/>
              <a:cs typeface="Calibri Light"/>
            </a:rPr>
            <a:t> as</a:t>
          </a:r>
          <a:r>
            <a:rPr lang="en-US">
              <a:latin typeface="Calibri Light" panose="020F0302020204030204"/>
            </a:rPr>
            <a:t> long as</a:t>
          </a:r>
          <a:r>
            <a:rPr lang="en-US" b="0" i="0" u="none" strike="noStrike" cap="all" baseline="0" noProof="0">
              <a:latin typeface="Calibri Light"/>
              <a:cs typeface="Calibri Light"/>
            </a:rPr>
            <a:t> all</a:t>
          </a:r>
          <a:r>
            <a:rPr lang="en-US">
              <a:latin typeface="Calibri Light" panose="020F0302020204030204"/>
            </a:rPr>
            <a:t> </a:t>
          </a:r>
          <a:r>
            <a:rPr lang="en-US" b="0" i="0" u="none" strike="noStrike" cap="all" baseline="0" noProof="0">
              <a:latin typeface="Calibri Light"/>
              <a:cs typeface="Calibri Light"/>
            </a:rPr>
            <a:t>applicable</a:t>
          </a:r>
          <a:r>
            <a:rPr lang="en-US">
              <a:latin typeface="Calibri Light" panose="020F0302020204030204"/>
            </a:rPr>
            <a:t> </a:t>
          </a:r>
          <a:r>
            <a:rPr lang="en-US" b="0" i="0" u="none" strike="noStrike" cap="all" baseline="0" noProof="0">
              <a:latin typeface="Calibri Light"/>
              <a:cs typeface="Calibri Light"/>
            </a:rPr>
            <a:t>social distancing guidelines have</a:t>
          </a:r>
          <a:r>
            <a:rPr lang="en-US">
              <a:latin typeface="Calibri Light" panose="020F0302020204030204"/>
            </a:rPr>
            <a:t> </a:t>
          </a:r>
          <a:r>
            <a:rPr lang="en-US" b="0" i="0" u="none" strike="noStrike" cap="all" baseline="0" noProof="0">
              <a:latin typeface="Calibri Light"/>
              <a:cs typeface="Calibri Light"/>
            </a:rPr>
            <a:t>been</a:t>
          </a:r>
          <a:r>
            <a:rPr lang="en-US">
              <a:latin typeface="Calibri Light" panose="020F0302020204030204"/>
            </a:rPr>
            <a:t> followed</a:t>
          </a:r>
          <a:endParaRPr lang="en-US"/>
        </a:p>
      </dgm:t>
    </dgm:pt>
    <dgm:pt modelId="{3FC40C7B-5896-46FE-8091-B4E0BA99D266}" type="parTrans" cxnId="{1AE672CC-81E3-40A0-A7AE-D62524B1A7A1}">
      <dgm:prSet/>
      <dgm:spPr/>
      <dgm:t>
        <a:bodyPr/>
        <a:lstStyle/>
        <a:p>
          <a:endParaRPr lang="en-US"/>
        </a:p>
      </dgm:t>
    </dgm:pt>
    <dgm:pt modelId="{BE8D4B3E-28F4-413E-B8B7-551A989DF68C}" type="sibTrans" cxnId="{1AE672CC-81E3-40A0-A7AE-D62524B1A7A1}">
      <dgm:prSet/>
      <dgm:spPr/>
      <dgm:t>
        <a:bodyPr/>
        <a:lstStyle/>
        <a:p>
          <a:endParaRPr lang="en-US"/>
        </a:p>
      </dgm:t>
    </dgm:pt>
    <dgm:pt modelId="{FE66FEEE-94EC-448B-AAE8-7C2B57A366FC}">
      <dgm:prSet/>
      <dgm:spPr/>
      <dgm:t>
        <a:bodyPr/>
        <a:lstStyle/>
        <a:p>
          <a:pPr rtl="0">
            <a:defRPr cap="all"/>
          </a:pPr>
          <a:r>
            <a:rPr lang="en-US"/>
            <a:t>Sharing of instructional materials</a:t>
          </a:r>
          <a:r>
            <a:rPr lang="en-US">
              <a:latin typeface="Calibri Light" panose="020F0302020204030204"/>
            </a:rPr>
            <a:t> will not be allowed between individual  students</a:t>
          </a:r>
          <a:endParaRPr lang="en-US"/>
        </a:p>
      </dgm:t>
    </dgm:pt>
    <dgm:pt modelId="{4AACA22C-4E82-439F-BC75-C13D88C0045B}" type="parTrans" cxnId="{BC1694E1-773C-422E-B5FF-812D698F3B54}">
      <dgm:prSet/>
      <dgm:spPr/>
      <dgm:t>
        <a:bodyPr/>
        <a:lstStyle/>
        <a:p>
          <a:endParaRPr lang="en-US"/>
        </a:p>
      </dgm:t>
    </dgm:pt>
    <dgm:pt modelId="{78F34143-7D11-450F-8CD1-6399E19B2637}" type="sibTrans" cxnId="{BC1694E1-773C-422E-B5FF-812D698F3B54}">
      <dgm:prSet/>
      <dgm:spPr/>
      <dgm:t>
        <a:bodyPr/>
        <a:lstStyle/>
        <a:p>
          <a:endParaRPr lang="en-US"/>
        </a:p>
      </dgm:t>
    </dgm:pt>
    <dgm:pt modelId="{5EFA9A93-94B0-4FF3-8D16-9AD007342CFA}" type="pres">
      <dgm:prSet presAssocID="{167CC60B-0708-48FE-8461-03E269F019DC}" presName="outerComposite" presStyleCnt="0">
        <dgm:presLayoutVars>
          <dgm:chMax val="5"/>
          <dgm:dir/>
          <dgm:resizeHandles val="exact"/>
        </dgm:presLayoutVars>
      </dgm:prSet>
      <dgm:spPr/>
    </dgm:pt>
    <dgm:pt modelId="{600CE725-EBE9-4EC8-9701-3357C9AA7C0E}" type="pres">
      <dgm:prSet presAssocID="{167CC60B-0708-48FE-8461-03E269F019DC}" presName="dummyMaxCanvas" presStyleCnt="0">
        <dgm:presLayoutVars/>
      </dgm:prSet>
      <dgm:spPr/>
    </dgm:pt>
    <dgm:pt modelId="{A50AF04E-6C0D-458A-9DAB-61DEE3D00BCA}" type="pres">
      <dgm:prSet presAssocID="{167CC60B-0708-48FE-8461-03E269F019DC}" presName="TwoNodes_1" presStyleLbl="node1" presStyleIdx="0" presStyleCnt="2">
        <dgm:presLayoutVars>
          <dgm:bulletEnabled val="1"/>
        </dgm:presLayoutVars>
      </dgm:prSet>
      <dgm:spPr/>
    </dgm:pt>
    <dgm:pt modelId="{F814BD5B-FE1C-45A7-98DE-68F5E94124BA}" type="pres">
      <dgm:prSet presAssocID="{167CC60B-0708-48FE-8461-03E269F019DC}" presName="TwoNodes_2" presStyleLbl="node1" presStyleIdx="1" presStyleCnt="2">
        <dgm:presLayoutVars>
          <dgm:bulletEnabled val="1"/>
        </dgm:presLayoutVars>
      </dgm:prSet>
      <dgm:spPr/>
    </dgm:pt>
    <dgm:pt modelId="{B9AD9C30-3B3D-4C96-A29C-4BD9F80F2985}" type="pres">
      <dgm:prSet presAssocID="{167CC60B-0708-48FE-8461-03E269F019DC}" presName="TwoConn_1-2" presStyleLbl="fgAccFollowNode1" presStyleIdx="0" presStyleCnt="1">
        <dgm:presLayoutVars>
          <dgm:bulletEnabled val="1"/>
        </dgm:presLayoutVars>
      </dgm:prSet>
      <dgm:spPr/>
    </dgm:pt>
    <dgm:pt modelId="{A091091A-D1BF-4894-BFA7-0F343F20580B}" type="pres">
      <dgm:prSet presAssocID="{167CC60B-0708-48FE-8461-03E269F019DC}" presName="TwoNodes_1_text" presStyleLbl="node1" presStyleIdx="1" presStyleCnt="2">
        <dgm:presLayoutVars>
          <dgm:bulletEnabled val="1"/>
        </dgm:presLayoutVars>
      </dgm:prSet>
      <dgm:spPr/>
    </dgm:pt>
    <dgm:pt modelId="{51A6F14C-1CCC-4440-BBE5-6CB144565B5C}" type="pres">
      <dgm:prSet presAssocID="{167CC60B-0708-48FE-8461-03E269F019DC}" presName="TwoNodes_2_text" presStyleLbl="node1" presStyleIdx="1" presStyleCnt="2">
        <dgm:presLayoutVars>
          <dgm:bulletEnabled val="1"/>
        </dgm:presLayoutVars>
      </dgm:prSet>
      <dgm:spPr/>
    </dgm:pt>
  </dgm:ptLst>
  <dgm:cxnLst>
    <dgm:cxn modelId="{1C9B3602-1D41-4EA3-88F0-A75635CA49FA}" type="presOf" srcId="{ED05A80D-65E4-4E26-A027-5829498D4F3B}" destId="{A50AF04E-6C0D-458A-9DAB-61DEE3D00BCA}" srcOrd="0" destOrd="0" presId="urn:microsoft.com/office/officeart/2005/8/layout/vProcess5"/>
    <dgm:cxn modelId="{6DD2A80F-2D17-400D-8B86-86F4ABDAA12E}" type="presOf" srcId="{FE66FEEE-94EC-448B-AAE8-7C2B57A366FC}" destId="{F814BD5B-FE1C-45A7-98DE-68F5E94124BA}" srcOrd="0" destOrd="0" presId="urn:microsoft.com/office/officeart/2005/8/layout/vProcess5"/>
    <dgm:cxn modelId="{F10AEA1D-E026-4AF1-931D-A3DA693F0CFC}" type="presOf" srcId="{FE66FEEE-94EC-448B-AAE8-7C2B57A366FC}" destId="{51A6F14C-1CCC-4440-BBE5-6CB144565B5C}" srcOrd="1" destOrd="0" presId="urn:microsoft.com/office/officeart/2005/8/layout/vProcess5"/>
    <dgm:cxn modelId="{D0FC9891-6D9D-4238-893C-2A0DF44B215F}" type="presOf" srcId="{167CC60B-0708-48FE-8461-03E269F019DC}" destId="{5EFA9A93-94B0-4FF3-8D16-9AD007342CFA}" srcOrd="0" destOrd="0" presId="urn:microsoft.com/office/officeart/2005/8/layout/vProcess5"/>
    <dgm:cxn modelId="{439DF1A0-5467-4DC9-9100-4C068E1017F3}" type="presOf" srcId="{BE8D4B3E-28F4-413E-B8B7-551A989DF68C}" destId="{B9AD9C30-3B3D-4C96-A29C-4BD9F80F2985}" srcOrd="0" destOrd="0" presId="urn:microsoft.com/office/officeart/2005/8/layout/vProcess5"/>
    <dgm:cxn modelId="{1AE672CC-81E3-40A0-A7AE-D62524B1A7A1}" srcId="{167CC60B-0708-48FE-8461-03E269F019DC}" destId="{ED05A80D-65E4-4E26-A027-5829498D4F3B}" srcOrd="0" destOrd="0" parTransId="{3FC40C7B-5896-46FE-8091-B4E0BA99D266}" sibTransId="{BE8D4B3E-28F4-413E-B8B7-551A989DF68C}"/>
    <dgm:cxn modelId="{BC1694E1-773C-422E-B5FF-812D698F3B54}" srcId="{167CC60B-0708-48FE-8461-03E269F019DC}" destId="{FE66FEEE-94EC-448B-AAE8-7C2B57A366FC}" srcOrd="1" destOrd="0" parTransId="{4AACA22C-4E82-439F-BC75-C13D88C0045B}" sibTransId="{78F34143-7D11-450F-8CD1-6399E19B2637}"/>
    <dgm:cxn modelId="{3789CCF3-BC35-43B3-817A-BC8E23BEB250}" type="presOf" srcId="{ED05A80D-65E4-4E26-A027-5829498D4F3B}" destId="{A091091A-D1BF-4894-BFA7-0F343F20580B}" srcOrd="1" destOrd="0" presId="urn:microsoft.com/office/officeart/2005/8/layout/vProcess5"/>
    <dgm:cxn modelId="{13F73293-B85B-4CCC-A207-0815CB0DEB52}" type="presParOf" srcId="{5EFA9A93-94B0-4FF3-8D16-9AD007342CFA}" destId="{600CE725-EBE9-4EC8-9701-3357C9AA7C0E}" srcOrd="0" destOrd="0" presId="urn:microsoft.com/office/officeart/2005/8/layout/vProcess5"/>
    <dgm:cxn modelId="{83330F63-B6B2-4535-9FDE-90B2BC220577}" type="presParOf" srcId="{5EFA9A93-94B0-4FF3-8D16-9AD007342CFA}" destId="{A50AF04E-6C0D-458A-9DAB-61DEE3D00BCA}" srcOrd="1" destOrd="0" presId="urn:microsoft.com/office/officeart/2005/8/layout/vProcess5"/>
    <dgm:cxn modelId="{812617AE-3509-4CF4-9126-84B7A6CE3FE8}" type="presParOf" srcId="{5EFA9A93-94B0-4FF3-8D16-9AD007342CFA}" destId="{F814BD5B-FE1C-45A7-98DE-68F5E94124BA}" srcOrd="2" destOrd="0" presId="urn:microsoft.com/office/officeart/2005/8/layout/vProcess5"/>
    <dgm:cxn modelId="{2A4DAD20-8654-4168-9040-017B482243CC}" type="presParOf" srcId="{5EFA9A93-94B0-4FF3-8D16-9AD007342CFA}" destId="{B9AD9C30-3B3D-4C96-A29C-4BD9F80F2985}" srcOrd="3" destOrd="0" presId="urn:microsoft.com/office/officeart/2005/8/layout/vProcess5"/>
    <dgm:cxn modelId="{F64C4B07-E970-438E-87DC-274274AAFD7A}" type="presParOf" srcId="{5EFA9A93-94B0-4FF3-8D16-9AD007342CFA}" destId="{A091091A-D1BF-4894-BFA7-0F343F20580B}" srcOrd="4" destOrd="0" presId="urn:microsoft.com/office/officeart/2005/8/layout/vProcess5"/>
    <dgm:cxn modelId="{6509CC28-B0C2-414E-A4FF-CC60E1AB687B}" type="presParOf" srcId="{5EFA9A93-94B0-4FF3-8D16-9AD007342CFA}" destId="{51A6F14C-1CCC-4440-BBE5-6CB144565B5C}"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35BD22B-BBA5-4D2A-B790-D4B51881610C}"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D1B56181-A30A-4AE3-81CC-F0AADCF146FE}">
      <dgm:prSet/>
      <dgm:spPr/>
      <dgm:t>
        <a:bodyPr/>
        <a:lstStyle/>
        <a:p>
          <a:r>
            <a:rPr lang="en-US"/>
            <a:t>Students and families can choose the remote learning option</a:t>
          </a:r>
        </a:p>
      </dgm:t>
    </dgm:pt>
    <dgm:pt modelId="{28629B47-8742-4D22-9A95-06F545BEE3B9}" type="parTrans" cxnId="{ED0F4D26-242C-4B75-9114-9CA26FC99348}">
      <dgm:prSet/>
      <dgm:spPr/>
      <dgm:t>
        <a:bodyPr/>
        <a:lstStyle/>
        <a:p>
          <a:endParaRPr lang="en-US"/>
        </a:p>
      </dgm:t>
    </dgm:pt>
    <dgm:pt modelId="{3DC60771-7E27-484D-A6B7-AEE535AFDA24}" type="sibTrans" cxnId="{ED0F4D26-242C-4B75-9114-9CA26FC99348}">
      <dgm:prSet/>
      <dgm:spPr/>
      <dgm:t>
        <a:bodyPr/>
        <a:lstStyle/>
        <a:p>
          <a:endParaRPr lang="en-US"/>
        </a:p>
      </dgm:t>
    </dgm:pt>
    <dgm:pt modelId="{9301C236-AE09-4539-9566-8C3792072348}">
      <dgm:prSet/>
      <dgm:spPr/>
      <dgm:t>
        <a:bodyPr/>
        <a:lstStyle/>
        <a:p>
          <a:r>
            <a:rPr lang="en-US"/>
            <a:t>Students will be assigned to a cohort and teacher for the purposes of instructional materials and grading</a:t>
          </a:r>
        </a:p>
      </dgm:t>
    </dgm:pt>
    <dgm:pt modelId="{86988893-99DE-492F-8DEC-C539D72123F3}" type="parTrans" cxnId="{61EBBA9B-5308-4464-AACB-EBD74EA1A810}">
      <dgm:prSet/>
      <dgm:spPr/>
      <dgm:t>
        <a:bodyPr/>
        <a:lstStyle/>
        <a:p>
          <a:endParaRPr lang="en-US"/>
        </a:p>
      </dgm:t>
    </dgm:pt>
    <dgm:pt modelId="{3C9071B2-1811-4F0D-A5BC-C89AF6E72E1E}" type="sibTrans" cxnId="{61EBBA9B-5308-4464-AACB-EBD74EA1A810}">
      <dgm:prSet/>
      <dgm:spPr/>
      <dgm:t>
        <a:bodyPr/>
        <a:lstStyle/>
        <a:p>
          <a:endParaRPr lang="en-US"/>
        </a:p>
      </dgm:t>
    </dgm:pt>
    <dgm:pt modelId="{F3A7CEEF-7C6A-4071-A8FA-8DE5D2CA6D0C}">
      <dgm:prSet/>
      <dgm:spPr/>
      <dgm:t>
        <a:bodyPr/>
        <a:lstStyle/>
        <a:p>
          <a:r>
            <a:rPr lang="en-US"/>
            <a:t>A teaching assistant will be assigned to both buildings to act as a liaison between the teacher and student</a:t>
          </a:r>
        </a:p>
      </dgm:t>
    </dgm:pt>
    <dgm:pt modelId="{BCBD7500-7211-4D83-91DF-72F219B4CE36}" type="parTrans" cxnId="{7805E9C6-CDA2-4101-A337-1FEE57AF0A87}">
      <dgm:prSet/>
      <dgm:spPr/>
      <dgm:t>
        <a:bodyPr/>
        <a:lstStyle/>
        <a:p>
          <a:endParaRPr lang="en-US"/>
        </a:p>
      </dgm:t>
    </dgm:pt>
    <dgm:pt modelId="{3B099AB2-F7F8-406B-8B9D-40AD41860393}" type="sibTrans" cxnId="{7805E9C6-CDA2-4101-A337-1FEE57AF0A87}">
      <dgm:prSet/>
      <dgm:spPr/>
      <dgm:t>
        <a:bodyPr/>
        <a:lstStyle/>
        <a:p>
          <a:endParaRPr lang="en-US"/>
        </a:p>
      </dgm:t>
    </dgm:pt>
    <dgm:pt modelId="{A75C54B6-A99C-41D6-9723-675E4B042A39}">
      <dgm:prSet/>
      <dgm:spPr/>
      <dgm:t>
        <a:bodyPr/>
        <a:lstStyle/>
        <a:p>
          <a:r>
            <a:rPr lang="en-US"/>
            <a:t>Families who voluntarily choose this option will be in the program for a minimum of 10 weeks</a:t>
          </a:r>
        </a:p>
      </dgm:t>
    </dgm:pt>
    <dgm:pt modelId="{48866929-5600-4A19-A05A-B4ECF379EF72}" type="parTrans" cxnId="{A8348852-8F12-43BC-8122-8ECDD62E6A1D}">
      <dgm:prSet/>
      <dgm:spPr/>
      <dgm:t>
        <a:bodyPr/>
        <a:lstStyle/>
        <a:p>
          <a:endParaRPr lang="en-US"/>
        </a:p>
      </dgm:t>
    </dgm:pt>
    <dgm:pt modelId="{3EB2A6A3-6A33-4FBF-A982-C1084CC49DF8}" type="sibTrans" cxnId="{A8348852-8F12-43BC-8122-8ECDD62E6A1D}">
      <dgm:prSet/>
      <dgm:spPr/>
      <dgm:t>
        <a:bodyPr/>
        <a:lstStyle/>
        <a:p>
          <a:endParaRPr lang="en-US"/>
        </a:p>
      </dgm:t>
    </dgm:pt>
    <dgm:pt modelId="{EB15A0F1-318B-4A68-AD36-D78AEAA0B74F}">
      <dgm:prSet/>
      <dgm:spPr/>
      <dgm:t>
        <a:bodyPr/>
        <a:lstStyle/>
        <a:p>
          <a:pPr rtl="0"/>
          <a:r>
            <a:rPr lang="en-US"/>
            <a:t>Counselors at each</a:t>
          </a:r>
          <a:r>
            <a:rPr lang="en-US">
              <a:latin typeface="Calibri Light" panose="020F0302020204030204"/>
            </a:rPr>
            <a:t> building</a:t>
          </a:r>
          <a:r>
            <a:rPr lang="en-US"/>
            <a:t> will also assist classroom teachers with remote learners</a:t>
          </a:r>
        </a:p>
      </dgm:t>
    </dgm:pt>
    <dgm:pt modelId="{2392091C-EF2F-40CC-BAB4-715B743D15C6}" type="parTrans" cxnId="{1DC2C433-B4AA-4A7C-B5C4-0A4FDAEADA31}">
      <dgm:prSet/>
      <dgm:spPr/>
      <dgm:t>
        <a:bodyPr/>
        <a:lstStyle/>
        <a:p>
          <a:endParaRPr lang="en-US"/>
        </a:p>
      </dgm:t>
    </dgm:pt>
    <dgm:pt modelId="{8168BC5B-4330-4D37-BAA4-F20B1DF474CB}" type="sibTrans" cxnId="{1DC2C433-B4AA-4A7C-B5C4-0A4FDAEADA31}">
      <dgm:prSet/>
      <dgm:spPr/>
      <dgm:t>
        <a:bodyPr/>
        <a:lstStyle/>
        <a:p>
          <a:endParaRPr lang="en-US"/>
        </a:p>
      </dgm:t>
    </dgm:pt>
    <dgm:pt modelId="{DB5488D4-5C90-4153-89C9-AD10B5CE8F7A}" type="pres">
      <dgm:prSet presAssocID="{635BD22B-BBA5-4D2A-B790-D4B51881610C}" presName="diagram" presStyleCnt="0">
        <dgm:presLayoutVars>
          <dgm:dir/>
          <dgm:resizeHandles val="exact"/>
        </dgm:presLayoutVars>
      </dgm:prSet>
      <dgm:spPr/>
    </dgm:pt>
    <dgm:pt modelId="{1B3FAFCE-F20B-4D7C-A2E6-67998D9806A1}" type="pres">
      <dgm:prSet presAssocID="{D1B56181-A30A-4AE3-81CC-F0AADCF146FE}" presName="node" presStyleLbl="node1" presStyleIdx="0" presStyleCnt="5">
        <dgm:presLayoutVars>
          <dgm:bulletEnabled val="1"/>
        </dgm:presLayoutVars>
      </dgm:prSet>
      <dgm:spPr/>
    </dgm:pt>
    <dgm:pt modelId="{3782063A-3858-4EDE-8A3A-39983D1488E9}" type="pres">
      <dgm:prSet presAssocID="{3DC60771-7E27-484D-A6B7-AEE535AFDA24}" presName="sibTrans" presStyleCnt="0"/>
      <dgm:spPr/>
    </dgm:pt>
    <dgm:pt modelId="{82245DFB-D68F-4CCA-8826-656B46489B9B}" type="pres">
      <dgm:prSet presAssocID="{9301C236-AE09-4539-9566-8C3792072348}" presName="node" presStyleLbl="node1" presStyleIdx="1" presStyleCnt="5">
        <dgm:presLayoutVars>
          <dgm:bulletEnabled val="1"/>
        </dgm:presLayoutVars>
      </dgm:prSet>
      <dgm:spPr/>
    </dgm:pt>
    <dgm:pt modelId="{90AA3934-A776-42C6-983D-A22A96577413}" type="pres">
      <dgm:prSet presAssocID="{3C9071B2-1811-4F0D-A5BC-C89AF6E72E1E}" presName="sibTrans" presStyleCnt="0"/>
      <dgm:spPr/>
    </dgm:pt>
    <dgm:pt modelId="{79610434-6B6E-4C22-BA66-CA435F1D8499}" type="pres">
      <dgm:prSet presAssocID="{F3A7CEEF-7C6A-4071-A8FA-8DE5D2CA6D0C}" presName="node" presStyleLbl="node1" presStyleIdx="2" presStyleCnt="5">
        <dgm:presLayoutVars>
          <dgm:bulletEnabled val="1"/>
        </dgm:presLayoutVars>
      </dgm:prSet>
      <dgm:spPr/>
    </dgm:pt>
    <dgm:pt modelId="{12CEAB43-1B45-4B1D-8C2B-C7E613E8CFA2}" type="pres">
      <dgm:prSet presAssocID="{3B099AB2-F7F8-406B-8B9D-40AD41860393}" presName="sibTrans" presStyleCnt="0"/>
      <dgm:spPr/>
    </dgm:pt>
    <dgm:pt modelId="{31E36334-F3DB-4D63-B7D6-9EFBC66B1470}" type="pres">
      <dgm:prSet presAssocID="{A75C54B6-A99C-41D6-9723-675E4B042A39}" presName="node" presStyleLbl="node1" presStyleIdx="3" presStyleCnt="5">
        <dgm:presLayoutVars>
          <dgm:bulletEnabled val="1"/>
        </dgm:presLayoutVars>
      </dgm:prSet>
      <dgm:spPr/>
    </dgm:pt>
    <dgm:pt modelId="{092B9B30-7315-4E16-8CDD-8B8D71E30827}" type="pres">
      <dgm:prSet presAssocID="{3EB2A6A3-6A33-4FBF-A982-C1084CC49DF8}" presName="sibTrans" presStyleCnt="0"/>
      <dgm:spPr/>
    </dgm:pt>
    <dgm:pt modelId="{D4808BBC-192B-4258-93EB-C731D33F6517}" type="pres">
      <dgm:prSet presAssocID="{EB15A0F1-318B-4A68-AD36-D78AEAA0B74F}" presName="node" presStyleLbl="node1" presStyleIdx="4" presStyleCnt="5">
        <dgm:presLayoutVars>
          <dgm:bulletEnabled val="1"/>
        </dgm:presLayoutVars>
      </dgm:prSet>
      <dgm:spPr/>
    </dgm:pt>
  </dgm:ptLst>
  <dgm:cxnLst>
    <dgm:cxn modelId="{ED0F4D26-242C-4B75-9114-9CA26FC99348}" srcId="{635BD22B-BBA5-4D2A-B790-D4B51881610C}" destId="{D1B56181-A30A-4AE3-81CC-F0AADCF146FE}" srcOrd="0" destOrd="0" parTransId="{28629B47-8742-4D22-9A95-06F545BEE3B9}" sibTransId="{3DC60771-7E27-484D-A6B7-AEE535AFDA24}"/>
    <dgm:cxn modelId="{1DC2C433-B4AA-4A7C-B5C4-0A4FDAEADA31}" srcId="{635BD22B-BBA5-4D2A-B790-D4B51881610C}" destId="{EB15A0F1-318B-4A68-AD36-D78AEAA0B74F}" srcOrd="4" destOrd="0" parTransId="{2392091C-EF2F-40CC-BAB4-715B743D15C6}" sibTransId="{8168BC5B-4330-4D37-BAA4-F20B1DF474CB}"/>
    <dgm:cxn modelId="{A8348852-8F12-43BC-8122-8ECDD62E6A1D}" srcId="{635BD22B-BBA5-4D2A-B790-D4B51881610C}" destId="{A75C54B6-A99C-41D6-9723-675E4B042A39}" srcOrd="3" destOrd="0" parTransId="{48866929-5600-4A19-A05A-B4ECF379EF72}" sibTransId="{3EB2A6A3-6A33-4FBF-A982-C1084CC49DF8}"/>
    <dgm:cxn modelId="{510FF655-45F4-4766-86AF-615808E638BC}" type="presOf" srcId="{EB15A0F1-318B-4A68-AD36-D78AEAA0B74F}" destId="{D4808BBC-192B-4258-93EB-C731D33F6517}" srcOrd="0" destOrd="0" presId="urn:microsoft.com/office/officeart/2005/8/layout/default"/>
    <dgm:cxn modelId="{02393A83-6B0C-4335-B0E3-72D166E779C8}" type="presOf" srcId="{A75C54B6-A99C-41D6-9723-675E4B042A39}" destId="{31E36334-F3DB-4D63-B7D6-9EFBC66B1470}" srcOrd="0" destOrd="0" presId="urn:microsoft.com/office/officeart/2005/8/layout/default"/>
    <dgm:cxn modelId="{FBCCE086-CF9A-4BE9-ABD5-686F17E01F49}" type="presOf" srcId="{9301C236-AE09-4539-9566-8C3792072348}" destId="{82245DFB-D68F-4CCA-8826-656B46489B9B}" srcOrd="0" destOrd="0" presId="urn:microsoft.com/office/officeart/2005/8/layout/default"/>
    <dgm:cxn modelId="{6FFCEC87-DDDA-4142-81D2-98EA68D8C1DD}" type="presOf" srcId="{635BD22B-BBA5-4D2A-B790-D4B51881610C}" destId="{DB5488D4-5C90-4153-89C9-AD10B5CE8F7A}" srcOrd="0" destOrd="0" presId="urn:microsoft.com/office/officeart/2005/8/layout/default"/>
    <dgm:cxn modelId="{A2EDE69A-B886-435F-91D8-62138749E59B}" type="presOf" srcId="{D1B56181-A30A-4AE3-81CC-F0AADCF146FE}" destId="{1B3FAFCE-F20B-4D7C-A2E6-67998D9806A1}" srcOrd="0" destOrd="0" presId="urn:microsoft.com/office/officeart/2005/8/layout/default"/>
    <dgm:cxn modelId="{61EBBA9B-5308-4464-AACB-EBD74EA1A810}" srcId="{635BD22B-BBA5-4D2A-B790-D4B51881610C}" destId="{9301C236-AE09-4539-9566-8C3792072348}" srcOrd="1" destOrd="0" parTransId="{86988893-99DE-492F-8DEC-C539D72123F3}" sibTransId="{3C9071B2-1811-4F0D-A5BC-C89AF6E72E1E}"/>
    <dgm:cxn modelId="{7805E9C6-CDA2-4101-A337-1FEE57AF0A87}" srcId="{635BD22B-BBA5-4D2A-B790-D4B51881610C}" destId="{F3A7CEEF-7C6A-4071-A8FA-8DE5D2CA6D0C}" srcOrd="2" destOrd="0" parTransId="{BCBD7500-7211-4D83-91DF-72F219B4CE36}" sibTransId="{3B099AB2-F7F8-406B-8B9D-40AD41860393}"/>
    <dgm:cxn modelId="{76A0EEC7-5674-4A45-A473-71A43F058C33}" type="presOf" srcId="{F3A7CEEF-7C6A-4071-A8FA-8DE5D2CA6D0C}" destId="{79610434-6B6E-4C22-BA66-CA435F1D8499}" srcOrd="0" destOrd="0" presId="urn:microsoft.com/office/officeart/2005/8/layout/default"/>
    <dgm:cxn modelId="{7F68CA8F-ABFC-48BC-B6DD-AE8B440F9CFB}" type="presParOf" srcId="{DB5488D4-5C90-4153-89C9-AD10B5CE8F7A}" destId="{1B3FAFCE-F20B-4D7C-A2E6-67998D9806A1}" srcOrd="0" destOrd="0" presId="urn:microsoft.com/office/officeart/2005/8/layout/default"/>
    <dgm:cxn modelId="{2E7C75BA-8C4C-48A5-872C-AA90D99BB99C}" type="presParOf" srcId="{DB5488D4-5C90-4153-89C9-AD10B5CE8F7A}" destId="{3782063A-3858-4EDE-8A3A-39983D1488E9}" srcOrd="1" destOrd="0" presId="urn:microsoft.com/office/officeart/2005/8/layout/default"/>
    <dgm:cxn modelId="{BDE4925D-CAB4-4BFB-8724-8D485CA4F990}" type="presParOf" srcId="{DB5488D4-5C90-4153-89C9-AD10B5CE8F7A}" destId="{82245DFB-D68F-4CCA-8826-656B46489B9B}" srcOrd="2" destOrd="0" presId="urn:microsoft.com/office/officeart/2005/8/layout/default"/>
    <dgm:cxn modelId="{C0EED32B-DC52-4AAD-B006-9BA59A3330AB}" type="presParOf" srcId="{DB5488D4-5C90-4153-89C9-AD10B5CE8F7A}" destId="{90AA3934-A776-42C6-983D-A22A96577413}" srcOrd="3" destOrd="0" presId="urn:microsoft.com/office/officeart/2005/8/layout/default"/>
    <dgm:cxn modelId="{F8B9BADC-1EA0-4347-AC2F-C30537890FD0}" type="presParOf" srcId="{DB5488D4-5C90-4153-89C9-AD10B5CE8F7A}" destId="{79610434-6B6E-4C22-BA66-CA435F1D8499}" srcOrd="4" destOrd="0" presId="urn:microsoft.com/office/officeart/2005/8/layout/default"/>
    <dgm:cxn modelId="{D454EC3C-2A0B-4089-BD38-CFC4178ADB41}" type="presParOf" srcId="{DB5488D4-5C90-4153-89C9-AD10B5CE8F7A}" destId="{12CEAB43-1B45-4B1D-8C2B-C7E613E8CFA2}" srcOrd="5" destOrd="0" presId="urn:microsoft.com/office/officeart/2005/8/layout/default"/>
    <dgm:cxn modelId="{B6690900-4C4E-49DD-8940-BC3EF92F582B}" type="presParOf" srcId="{DB5488D4-5C90-4153-89C9-AD10B5CE8F7A}" destId="{31E36334-F3DB-4D63-B7D6-9EFBC66B1470}" srcOrd="6" destOrd="0" presId="urn:microsoft.com/office/officeart/2005/8/layout/default"/>
    <dgm:cxn modelId="{1E8DDDBD-81B6-4B7B-B4EC-70E82EAEB54D}" type="presParOf" srcId="{DB5488D4-5C90-4153-89C9-AD10B5CE8F7A}" destId="{092B9B30-7315-4E16-8CDD-8B8D71E30827}" srcOrd="7" destOrd="0" presId="urn:microsoft.com/office/officeart/2005/8/layout/default"/>
    <dgm:cxn modelId="{5B53DF0C-BC58-449E-89EE-C5B7CA284353}" type="presParOf" srcId="{DB5488D4-5C90-4153-89C9-AD10B5CE8F7A}" destId="{D4808BBC-192B-4258-93EB-C731D33F6517}"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ED53F0-D834-4E58-9777-DAE1AB02BA8B}">
      <dsp:nvSpPr>
        <dsp:cNvPr id="0" name=""/>
        <dsp:cNvSpPr/>
      </dsp:nvSpPr>
      <dsp:spPr>
        <a:xfrm>
          <a:off x="0" y="1806"/>
          <a:ext cx="10515600" cy="91556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FA24A3-7DCC-4FFB-ABE8-4983FA73A444}">
      <dsp:nvSpPr>
        <dsp:cNvPr id="0" name=""/>
        <dsp:cNvSpPr/>
      </dsp:nvSpPr>
      <dsp:spPr>
        <a:xfrm>
          <a:off x="276958" y="207808"/>
          <a:ext cx="503560" cy="50356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1D955D7-B7F9-4E0E-BFE5-037F96CD5B59}">
      <dsp:nvSpPr>
        <dsp:cNvPr id="0" name=""/>
        <dsp:cNvSpPr/>
      </dsp:nvSpPr>
      <dsp:spPr>
        <a:xfrm>
          <a:off x="1057476" y="1806"/>
          <a:ext cx="4732020" cy="915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97" tIns="96897" rIns="96897" bIns="96897" numCol="1" spcCol="1270" anchor="ctr" anchorCtr="0">
          <a:noAutofit/>
        </a:bodyPr>
        <a:lstStyle/>
        <a:p>
          <a:pPr marL="0" lvl="0" indent="0" algn="l" defTabSz="933450" rtl="0">
            <a:lnSpc>
              <a:spcPct val="100000"/>
            </a:lnSpc>
            <a:spcBef>
              <a:spcPct val="0"/>
            </a:spcBef>
            <a:spcAft>
              <a:spcPct val="35000"/>
            </a:spcAft>
            <a:buNone/>
          </a:pPr>
          <a:r>
            <a:rPr lang="en-US" sz="2100" kern="1200"/>
            <a:t>Standard classroom 750 square feet = 16 students – </a:t>
          </a:r>
          <a:r>
            <a:rPr lang="en-US" sz="2100" kern="1200">
              <a:latin typeface="Calibri Light" panose="020F0302020204030204"/>
            </a:rPr>
            <a:t>6' a</a:t>
          </a:r>
          <a:r>
            <a:rPr lang="en-US" sz="2100" kern="1200"/>
            <a:t> part</a:t>
          </a:r>
        </a:p>
      </dsp:txBody>
      <dsp:txXfrm>
        <a:off x="1057476" y="1806"/>
        <a:ext cx="4732020" cy="915564"/>
      </dsp:txXfrm>
    </dsp:sp>
    <dsp:sp modelId="{163D7C3F-CE46-420F-B76A-C95F8D10C214}">
      <dsp:nvSpPr>
        <dsp:cNvPr id="0" name=""/>
        <dsp:cNvSpPr/>
      </dsp:nvSpPr>
      <dsp:spPr>
        <a:xfrm>
          <a:off x="5789496" y="1806"/>
          <a:ext cx="4726103" cy="915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97" tIns="96897" rIns="96897" bIns="96897" numCol="1" spcCol="1270" anchor="ctr" anchorCtr="0">
          <a:noAutofit/>
        </a:bodyPr>
        <a:lstStyle/>
        <a:p>
          <a:pPr marL="0" lvl="0" indent="0" algn="l" defTabSz="711200" rtl="0">
            <a:lnSpc>
              <a:spcPct val="100000"/>
            </a:lnSpc>
            <a:spcBef>
              <a:spcPct val="0"/>
            </a:spcBef>
            <a:spcAft>
              <a:spcPct val="35000"/>
            </a:spcAft>
            <a:buNone/>
          </a:pPr>
          <a:r>
            <a:rPr lang="en-US" sz="1600" kern="1200"/>
            <a:t>This number may vary as the number of remote students increases</a:t>
          </a:r>
        </a:p>
      </dsp:txBody>
      <dsp:txXfrm>
        <a:off x="5789496" y="1806"/>
        <a:ext cx="4726103" cy="915564"/>
      </dsp:txXfrm>
    </dsp:sp>
    <dsp:sp modelId="{048A6AA4-1F24-4EDA-970C-8F32281549FB}">
      <dsp:nvSpPr>
        <dsp:cNvPr id="0" name=""/>
        <dsp:cNvSpPr/>
      </dsp:nvSpPr>
      <dsp:spPr>
        <a:xfrm>
          <a:off x="0" y="1146262"/>
          <a:ext cx="10515600" cy="91556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7B7604-7263-45A7-AB9C-9CF7D234AB3B}">
      <dsp:nvSpPr>
        <dsp:cNvPr id="0" name=""/>
        <dsp:cNvSpPr/>
      </dsp:nvSpPr>
      <dsp:spPr>
        <a:xfrm>
          <a:off x="276958" y="1352264"/>
          <a:ext cx="503560" cy="50356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24CAC90-4883-40A5-90D1-E894603A06FB}">
      <dsp:nvSpPr>
        <dsp:cNvPr id="0" name=""/>
        <dsp:cNvSpPr/>
      </dsp:nvSpPr>
      <dsp:spPr>
        <a:xfrm>
          <a:off x="1057476" y="1146262"/>
          <a:ext cx="9458123" cy="915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97" tIns="96897" rIns="96897" bIns="96897" numCol="1" spcCol="1270" anchor="ctr" anchorCtr="0">
          <a:noAutofit/>
        </a:bodyPr>
        <a:lstStyle/>
        <a:p>
          <a:pPr marL="0" lvl="0" indent="0" algn="l" defTabSz="933450">
            <a:lnSpc>
              <a:spcPct val="100000"/>
            </a:lnSpc>
            <a:spcBef>
              <a:spcPct val="0"/>
            </a:spcBef>
            <a:spcAft>
              <a:spcPct val="35000"/>
            </a:spcAft>
            <a:buNone/>
          </a:pPr>
          <a:r>
            <a:rPr lang="en-US" sz="2100" kern="1200"/>
            <a:t>Nontraditional Instructional space for classroom instruction will be used and can hold more students – 6' a part (Cafeteria, stage, LGI, music rooms, computer labs, etc...)</a:t>
          </a:r>
        </a:p>
      </dsp:txBody>
      <dsp:txXfrm>
        <a:off x="1057476" y="1146262"/>
        <a:ext cx="9458123" cy="915564"/>
      </dsp:txXfrm>
    </dsp:sp>
    <dsp:sp modelId="{4EECC1EA-904D-40D5-ADD2-CCE657C4E0EE}">
      <dsp:nvSpPr>
        <dsp:cNvPr id="0" name=""/>
        <dsp:cNvSpPr/>
      </dsp:nvSpPr>
      <dsp:spPr>
        <a:xfrm>
          <a:off x="0" y="2290717"/>
          <a:ext cx="10515600" cy="91556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30122B-E089-4D6E-9CA5-39EEB97FE1CA}">
      <dsp:nvSpPr>
        <dsp:cNvPr id="0" name=""/>
        <dsp:cNvSpPr/>
      </dsp:nvSpPr>
      <dsp:spPr>
        <a:xfrm>
          <a:off x="276958" y="2496719"/>
          <a:ext cx="503560" cy="50356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55A75F0-27B2-409B-811A-489D9D1C18D1}">
      <dsp:nvSpPr>
        <dsp:cNvPr id="0" name=""/>
        <dsp:cNvSpPr/>
      </dsp:nvSpPr>
      <dsp:spPr>
        <a:xfrm>
          <a:off x="1057476" y="2290717"/>
          <a:ext cx="9458123" cy="915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97" tIns="96897" rIns="96897" bIns="96897" numCol="1" spcCol="1270" anchor="ctr" anchorCtr="0">
          <a:noAutofit/>
        </a:bodyPr>
        <a:lstStyle/>
        <a:p>
          <a:pPr marL="0" lvl="0" indent="0" algn="l" defTabSz="933450">
            <a:lnSpc>
              <a:spcPct val="100000"/>
            </a:lnSpc>
            <a:spcBef>
              <a:spcPct val="0"/>
            </a:spcBef>
            <a:spcAft>
              <a:spcPct val="35000"/>
            </a:spcAft>
            <a:buNone/>
          </a:pPr>
          <a:r>
            <a:rPr lang="en-US" sz="2100" kern="1200"/>
            <a:t>Physical Education courses along with music instruction(wind and percussion instruments) must extend to 12'</a:t>
          </a:r>
        </a:p>
      </dsp:txBody>
      <dsp:txXfrm>
        <a:off x="1057476" y="2290717"/>
        <a:ext cx="9458123" cy="915564"/>
      </dsp:txXfrm>
    </dsp:sp>
    <dsp:sp modelId="{8E6C4142-0408-4CAE-AF0C-1D334FD316ED}">
      <dsp:nvSpPr>
        <dsp:cNvPr id="0" name=""/>
        <dsp:cNvSpPr/>
      </dsp:nvSpPr>
      <dsp:spPr>
        <a:xfrm>
          <a:off x="0" y="3435173"/>
          <a:ext cx="10515600" cy="91556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FCB7C6-D0E7-4A7A-A026-3BA6843BD06F}">
      <dsp:nvSpPr>
        <dsp:cNvPr id="0" name=""/>
        <dsp:cNvSpPr/>
      </dsp:nvSpPr>
      <dsp:spPr>
        <a:xfrm>
          <a:off x="276958" y="3641175"/>
          <a:ext cx="503560" cy="50356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21A6CC8-7DEE-4D16-B186-2CB81FA28E67}">
      <dsp:nvSpPr>
        <dsp:cNvPr id="0" name=""/>
        <dsp:cNvSpPr/>
      </dsp:nvSpPr>
      <dsp:spPr>
        <a:xfrm>
          <a:off x="1057476" y="3435173"/>
          <a:ext cx="9458123" cy="915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97" tIns="96897" rIns="96897" bIns="96897" numCol="1" spcCol="1270" anchor="ctr" anchorCtr="0">
          <a:noAutofit/>
        </a:bodyPr>
        <a:lstStyle/>
        <a:p>
          <a:pPr marL="0" lvl="0" indent="0" algn="l" defTabSz="933450">
            <a:lnSpc>
              <a:spcPct val="100000"/>
            </a:lnSpc>
            <a:spcBef>
              <a:spcPct val="0"/>
            </a:spcBef>
            <a:spcAft>
              <a:spcPct val="35000"/>
            </a:spcAft>
            <a:buNone/>
          </a:pPr>
          <a:r>
            <a:rPr lang="en-US" sz="2100" kern="1200"/>
            <a:t>Specials will be run by individual classrooms, no mixing of classes</a:t>
          </a:r>
        </a:p>
      </dsp:txBody>
      <dsp:txXfrm>
        <a:off x="1057476" y="3435173"/>
        <a:ext cx="9458123" cy="9155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CE5AF8-AD5F-41F2-B042-613C8B5EA1CF}">
      <dsp:nvSpPr>
        <dsp:cNvPr id="0" name=""/>
        <dsp:cNvSpPr/>
      </dsp:nvSpPr>
      <dsp:spPr>
        <a:xfrm>
          <a:off x="0" y="718"/>
          <a:ext cx="6513603" cy="168113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571443-6F3F-419E-9483-9E8E6741FED3}">
      <dsp:nvSpPr>
        <dsp:cNvPr id="0" name=""/>
        <dsp:cNvSpPr/>
      </dsp:nvSpPr>
      <dsp:spPr>
        <a:xfrm>
          <a:off x="508544" y="378974"/>
          <a:ext cx="924626" cy="9246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D199922-66A5-4751-B2DB-60B8AA29C558}">
      <dsp:nvSpPr>
        <dsp:cNvPr id="0" name=""/>
        <dsp:cNvSpPr/>
      </dsp:nvSpPr>
      <dsp:spPr>
        <a:xfrm>
          <a:off x="1941716" y="718"/>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1022350" rtl="0">
            <a:lnSpc>
              <a:spcPct val="90000"/>
            </a:lnSpc>
            <a:spcBef>
              <a:spcPct val="0"/>
            </a:spcBef>
            <a:spcAft>
              <a:spcPct val="35000"/>
            </a:spcAft>
            <a:buNone/>
          </a:pPr>
          <a:r>
            <a:rPr lang="en-US" sz="2300" kern="1200"/>
            <a:t>Fire</a:t>
          </a:r>
          <a:r>
            <a:rPr lang="en-US" sz="2300" kern="1200">
              <a:latin typeface="Calibri Light" panose="020F0302020204030204"/>
            </a:rPr>
            <a:t>:</a:t>
          </a:r>
          <a:r>
            <a:rPr lang="en-US" sz="2300" kern="1200"/>
            <a:t> </a:t>
          </a:r>
          <a:r>
            <a:rPr lang="en-US" sz="2300" b="0" i="0" u="none" strike="noStrike" kern="1200" cap="none" baseline="0" noProof="0">
              <a:solidFill>
                <a:srgbClr val="010000"/>
              </a:solidFill>
              <a:latin typeface="Calibri Light"/>
              <a:cs typeface="Calibri Light"/>
            </a:rPr>
            <a:t> </a:t>
          </a:r>
          <a:r>
            <a:rPr lang="en-US" sz="2300" kern="1200">
              <a:latin typeface="Calibri Light" panose="020F0302020204030204"/>
            </a:rPr>
            <a:t>12</a:t>
          </a:r>
          <a:r>
            <a:rPr lang="en-US" sz="2300" b="0" i="0" u="none" strike="noStrike" kern="1200" cap="none" baseline="0" noProof="0">
              <a:solidFill>
                <a:srgbClr val="010000"/>
              </a:solidFill>
              <a:latin typeface="Calibri Light"/>
              <a:cs typeface="Calibri Light"/>
            </a:rPr>
            <a:t> </a:t>
          </a:r>
          <a:r>
            <a:rPr lang="en-US" sz="2300" kern="1200">
              <a:latin typeface="Calibri Light" panose="020F0302020204030204"/>
            </a:rPr>
            <a:t>fire</a:t>
          </a:r>
          <a:r>
            <a:rPr lang="en-US" sz="2300" b="0" i="0" u="none" strike="noStrike" kern="1200" cap="none" baseline="0" noProof="0">
              <a:latin typeface="Calibri Light"/>
              <a:cs typeface="Calibri Light"/>
            </a:rPr>
            <a:t> drills</a:t>
          </a:r>
          <a:r>
            <a:rPr lang="en-US" sz="2300" kern="1200">
              <a:latin typeface="Calibri Light" panose="020F0302020204030204"/>
            </a:rPr>
            <a:t> </a:t>
          </a:r>
          <a:r>
            <a:rPr lang="en-US" sz="2300" b="0" i="0" u="none" strike="noStrike" kern="1200" cap="none" baseline="0" noProof="0">
              <a:latin typeface="Calibri Light"/>
              <a:cs typeface="Calibri Light"/>
            </a:rPr>
            <a:t>are still required</a:t>
          </a:r>
          <a:r>
            <a:rPr lang="en-US" sz="2300" kern="1200">
              <a:latin typeface="Calibri Light" panose="020F0302020204030204"/>
            </a:rPr>
            <a:t> </a:t>
          </a:r>
          <a:r>
            <a:rPr lang="en-US" sz="2300" b="0" i="0" u="none" strike="noStrike" kern="1200" cap="none" baseline="0" noProof="0">
              <a:latin typeface="Calibri Light"/>
              <a:cs typeface="Calibri Light"/>
            </a:rPr>
            <a:t>annually</a:t>
          </a:r>
          <a:endParaRPr lang="en-US" sz="2300" kern="1200"/>
        </a:p>
      </dsp:txBody>
      <dsp:txXfrm>
        <a:off x="1941716" y="718"/>
        <a:ext cx="4571887" cy="1681139"/>
      </dsp:txXfrm>
    </dsp:sp>
    <dsp:sp modelId="{FCF41424-251B-424E-AFE6-185AE2639ACB}">
      <dsp:nvSpPr>
        <dsp:cNvPr id="0" name=""/>
        <dsp:cNvSpPr/>
      </dsp:nvSpPr>
      <dsp:spPr>
        <a:xfrm>
          <a:off x="0" y="2102143"/>
          <a:ext cx="6513603" cy="168113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4C46022-7ADE-4479-9B41-A928C0FB22F5}">
      <dsp:nvSpPr>
        <dsp:cNvPr id="0" name=""/>
        <dsp:cNvSpPr/>
      </dsp:nvSpPr>
      <dsp:spPr>
        <a:xfrm>
          <a:off x="508544" y="2480399"/>
          <a:ext cx="924626" cy="9246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57FA68D-1D09-4702-9D95-508BDB8F60B0}">
      <dsp:nvSpPr>
        <dsp:cNvPr id="0" name=""/>
        <dsp:cNvSpPr/>
      </dsp:nvSpPr>
      <dsp:spPr>
        <a:xfrm>
          <a:off x="1941716" y="2102143"/>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1022350" rtl="0">
            <a:lnSpc>
              <a:spcPct val="90000"/>
            </a:lnSpc>
            <a:spcBef>
              <a:spcPct val="0"/>
            </a:spcBef>
            <a:spcAft>
              <a:spcPct val="35000"/>
            </a:spcAft>
            <a:buNone/>
          </a:pPr>
          <a:r>
            <a:rPr lang="en-US" sz="2300" kern="1200"/>
            <a:t>Lockdown</a:t>
          </a:r>
          <a:r>
            <a:rPr lang="en-US" sz="2300" kern="1200">
              <a:latin typeface="Calibri Light" panose="020F0302020204030204"/>
            </a:rPr>
            <a:t>: 4 drills required annually</a:t>
          </a:r>
          <a:endParaRPr lang="en-US" sz="2300" kern="1200"/>
        </a:p>
      </dsp:txBody>
      <dsp:txXfrm>
        <a:off x="1941716" y="2102143"/>
        <a:ext cx="4571887" cy="1681139"/>
      </dsp:txXfrm>
    </dsp:sp>
    <dsp:sp modelId="{556D4D09-E971-42BE-B59A-B033EA035DC0}">
      <dsp:nvSpPr>
        <dsp:cNvPr id="0" name=""/>
        <dsp:cNvSpPr/>
      </dsp:nvSpPr>
      <dsp:spPr>
        <a:xfrm>
          <a:off x="0" y="4203567"/>
          <a:ext cx="6513603" cy="168113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874839-AB5C-46F7-999B-2435848033CD}">
      <dsp:nvSpPr>
        <dsp:cNvPr id="0" name=""/>
        <dsp:cNvSpPr/>
      </dsp:nvSpPr>
      <dsp:spPr>
        <a:xfrm>
          <a:off x="508544" y="4581824"/>
          <a:ext cx="924626" cy="9246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4D523C7-2EC9-43EB-B192-669EAE8E996E}">
      <dsp:nvSpPr>
        <dsp:cNvPr id="0" name=""/>
        <dsp:cNvSpPr/>
      </dsp:nvSpPr>
      <dsp:spPr>
        <a:xfrm>
          <a:off x="1941716" y="4203567"/>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1022350" rtl="0">
            <a:lnSpc>
              <a:spcPct val="90000"/>
            </a:lnSpc>
            <a:spcBef>
              <a:spcPct val="0"/>
            </a:spcBef>
            <a:spcAft>
              <a:spcPct val="35000"/>
            </a:spcAft>
            <a:buNone/>
          </a:pPr>
          <a:r>
            <a:rPr lang="en-US" sz="2300" b="1" u="sng" kern="1200"/>
            <a:t>All drills will be formally announced</a:t>
          </a:r>
          <a:r>
            <a:rPr lang="en-US" sz="2300" b="1" u="sng" kern="1200">
              <a:latin typeface="Calibri Light" panose="020F0302020204030204"/>
            </a:rPr>
            <a:t> </a:t>
          </a:r>
          <a:r>
            <a:rPr lang="en-US" sz="2300" kern="1200">
              <a:latin typeface="Calibri Light" panose="020F0302020204030204"/>
            </a:rPr>
            <a:t>prior to them happening.  Bus drills will happen during the students PE class </a:t>
          </a:r>
          <a:endParaRPr lang="en-US" sz="2300" kern="1200"/>
        </a:p>
      </dsp:txBody>
      <dsp:txXfrm>
        <a:off x="1941716" y="4203567"/>
        <a:ext cx="4571887" cy="16811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C8C153-24C6-4A83-B96B-6B436657C53A}">
      <dsp:nvSpPr>
        <dsp:cNvPr id="0" name=""/>
        <dsp:cNvSpPr/>
      </dsp:nvSpPr>
      <dsp:spPr>
        <a:xfrm>
          <a:off x="0" y="679"/>
          <a:ext cx="673544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C092EE-5964-4A68-AAC6-CE89F82FCE9B}">
      <dsp:nvSpPr>
        <dsp:cNvPr id="0" name=""/>
        <dsp:cNvSpPr/>
      </dsp:nvSpPr>
      <dsp:spPr>
        <a:xfrm>
          <a:off x="0" y="679"/>
          <a:ext cx="6735443" cy="11126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1" u="sng" kern="1200"/>
            <a:t>Hygiene Cleaning and Disinfection:</a:t>
          </a:r>
          <a:endParaRPr lang="en-US" sz="1700" kern="1200"/>
        </a:p>
      </dsp:txBody>
      <dsp:txXfrm>
        <a:off x="0" y="679"/>
        <a:ext cx="6735443" cy="1112648"/>
      </dsp:txXfrm>
    </dsp:sp>
    <dsp:sp modelId="{BF7AAD71-BAB9-4C7B-A6A5-333338167F75}">
      <dsp:nvSpPr>
        <dsp:cNvPr id="0" name=""/>
        <dsp:cNvSpPr/>
      </dsp:nvSpPr>
      <dsp:spPr>
        <a:xfrm>
          <a:off x="0" y="1113327"/>
          <a:ext cx="6735443"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C91A16-6BFB-4F81-979B-341C1717A97D}">
      <dsp:nvSpPr>
        <dsp:cNvPr id="0" name=""/>
        <dsp:cNvSpPr/>
      </dsp:nvSpPr>
      <dsp:spPr>
        <a:xfrm>
          <a:off x="0" y="1113327"/>
          <a:ext cx="6735443" cy="11126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en-US" sz="1700" kern="1200">
              <a:latin typeface="Calibri Light" panose="020F0302020204030204"/>
            </a:rPr>
            <a:t>The District</a:t>
          </a:r>
          <a:r>
            <a:rPr lang="en-US" sz="1700" kern="1200"/>
            <a:t> must train all students, faculty, and staff on proper hand and respiratory hygiene. </a:t>
          </a:r>
        </a:p>
      </dsp:txBody>
      <dsp:txXfrm>
        <a:off x="0" y="1113327"/>
        <a:ext cx="6735443" cy="1112648"/>
      </dsp:txXfrm>
    </dsp:sp>
    <dsp:sp modelId="{20298A64-51C4-45AD-B50C-675AF52DE744}">
      <dsp:nvSpPr>
        <dsp:cNvPr id="0" name=""/>
        <dsp:cNvSpPr/>
      </dsp:nvSpPr>
      <dsp:spPr>
        <a:xfrm>
          <a:off x="0" y="2225976"/>
          <a:ext cx="673544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3F6D83-5008-4ABD-B8BE-E1E30A472F1F}">
      <dsp:nvSpPr>
        <dsp:cNvPr id="0" name=""/>
        <dsp:cNvSpPr/>
      </dsp:nvSpPr>
      <dsp:spPr>
        <a:xfrm>
          <a:off x="0" y="2225976"/>
          <a:ext cx="6735443" cy="11126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en-US" sz="1700" kern="1200">
              <a:latin typeface="Calibri Light" panose="020F0302020204030204"/>
            </a:rPr>
            <a:t>The District</a:t>
          </a:r>
          <a:r>
            <a:rPr lang="en-US" sz="1700" kern="1200"/>
            <a:t> must maintain logs that include the date, time, and scope of cleaning and disinfection, as well as identify cleaning and disinfection frequency for each facility and area type and assign responsibility to staff. </a:t>
          </a:r>
        </a:p>
      </dsp:txBody>
      <dsp:txXfrm>
        <a:off x="0" y="2225976"/>
        <a:ext cx="6735443" cy="1112648"/>
      </dsp:txXfrm>
    </dsp:sp>
    <dsp:sp modelId="{035BA1F6-B89B-4CCD-AB6D-A18D2AB843A0}">
      <dsp:nvSpPr>
        <dsp:cNvPr id="0" name=""/>
        <dsp:cNvSpPr/>
      </dsp:nvSpPr>
      <dsp:spPr>
        <a:xfrm>
          <a:off x="0" y="3338625"/>
          <a:ext cx="6735443"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E6C432-6873-4D4F-89E4-5C06AEF3B99C}">
      <dsp:nvSpPr>
        <dsp:cNvPr id="0" name=""/>
        <dsp:cNvSpPr/>
      </dsp:nvSpPr>
      <dsp:spPr>
        <a:xfrm>
          <a:off x="0" y="3338625"/>
          <a:ext cx="6735443" cy="11126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en-US" sz="1700" kern="1200"/>
            <a:t>Each building will be cleaned daily</a:t>
          </a:r>
          <a:r>
            <a:rPr lang="en-US" sz="1700" kern="1200">
              <a:latin typeface="Calibri Light" panose="020F0302020204030204"/>
            </a:rPr>
            <a:t> with</a:t>
          </a:r>
          <a:r>
            <a:rPr lang="en-US" sz="1700" kern="1200"/>
            <a:t> extra care in high touch areas</a:t>
          </a:r>
        </a:p>
      </dsp:txBody>
      <dsp:txXfrm>
        <a:off x="0" y="3338625"/>
        <a:ext cx="6735443" cy="1112648"/>
      </dsp:txXfrm>
    </dsp:sp>
    <dsp:sp modelId="{3800FE5F-85BE-4CED-ACA2-98177D6D4E32}">
      <dsp:nvSpPr>
        <dsp:cNvPr id="0" name=""/>
        <dsp:cNvSpPr/>
      </dsp:nvSpPr>
      <dsp:spPr>
        <a:xfrm>
          <a:off x="0" y="4451274"/>
          <a:ext cx="6735443"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B52DAD-9594-4A1F-9DB7-30E825545DAC}">
      <dsp:nvSpPr>
        <dsp:cNvPr id="0" name=""/>
        <dsp:cNvSpPr/>
      </dsp:nvSpPr>
      <dsp:spPr>
        <a:xfrm>
          <a:off x="0" y="4451274"/>
          <a:ext cx="6735443" cy="11126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On each Wednesday, all classrooms will be detailed cleaned</a:t>
          </a:r>
        </a:p>
      </dsp:txBody>
      <dsp:txXfrm>
        <a:off x="0" y="4451274"/>
        <a:ext cx="6735443" cy="11126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0AF04E-6C0D-458A-9DAB-61DEE3D00BCA}">
      <dsp:nvSpPr>
        <dsp:cNvPr id="0" name=""/>
        <dsp:cNvSpPr/>
      </dsp:nvSpPr>
      <dsp:spPr>
        <a:xfrm>
          <a:off x="0" y="0"/>
          <a:ext cx="9696363" cy="195810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rtl="0">
            <a:lnSpc>
              <a:spcPct val="90000"/>
            </a:lnSpc>
            <a:spcBef>
              <a:spcPct val="0"/>
            </a:spcBef>
            <a:spcAft>
              <a:spcPct val="35000"/>
            </a:spcAft>
            <a:buNone/>
            <a:defRPr cap="all"/>
          </a:pPr>
          <a:r>
            <a:rPr lang="en-US" sz="2900" kern="1200">
              <a:latin typeface="Calibri Light" panose="020F0302020204030204"/>
            </a:rPr>
            <a:t>Acceptable classroom</a:t>
          </a:r>
          <a:r>
            <a:rPr lang="en-US" sz="2900" b="0" i="0" u="none" strike="noStrike" kern="1200" cap="all" baseline="0" noProof="0">
              <a:latin typeface="Calibri Light"/>
              <a:cs typeface="Calibri Light"/>
            </a:rPr>
            <a:t> </a:t>
          </a:r>
          <a:r>
            <a:rPr lang="en-US" sz="2900" kern="1200">
              <a:latin typeface="Calibri Light" panose="020F0302020204030204"/>
            </a:rPr>
            <a:t>setup will</a:t>
          </a:r>
          <a:r>
            <a:rPr lang="en-US" sz="2900" b="0" i="0" u="none" strike="noStrike" kern="1200" cap="all" baseline="0" noProof="0">
              <a:latin typeface="Calibri Light"/>
              <a:cs typeface="Calibri Light"/>
            </a:rPr>
            <a:t> be determined by the classroom teacher</a:t>
          </a:r>
          <a:r>
            <a:rPr lang="en-US" sz="2900" kern="1200">
              <a:latin typeface="Calibri Light" panose="020F0302020204030204"/>
            </a:rPr>
            <a:t>,</a:t>
          </a:r>
          <a:r>
            <a:rPr lang="en-US" sz="2900" b="0" i="0" u="none" strike="noStrike" kern="1200" cap="all" baseline="0" noProof="0">
              <a:latin typeface="Calibri Light"/>
              <a:cs typeface="Calibri Light"/>
            </a:rPr>
            <a:t> as</a:t>
          </a:r>
          <a:r>
            <a:rPr lang="en-US" sz="2900" kern="1200">
              <a:latin typeface="Calibri Light" panose="020F0302020204030204"/>
            </a:rPr>
            <a:t> long as</a:t>
          </a:r>
          <a:r>
            <a:rPr lang="en-US" sz="2900" b="0" i="0" u="none" strike="noStrike" kern="1200" cap="all" baseline="0" noProof="0">
              <a:latin typeface="Calibri Light"/>
              <a:cs typeface="Calibri Light"/>
            </a:rPr>
            <a:t> all</a:t>
          </a:r>
          <a:r>
            <a:rPr lang="en-US" sz="2900" kern="1200">
              <a:latin typeface="Calibri Light" panose="020F0302020204030204"/>
            </a:rPr>
            <a:t> </a:t>
          </a:r>
          <a:r>
            <a:rPr lang="en-US" sz="2900" b="0" i="0" u="none" strike="noStrike" kern="1200" cap="all" baseline="0" noProof="0">
              <a:latin typeface="Calibri Light"/>
              <a:cs typeface="Calibri Light"/>
            </a:rPr>
            <a:t>applicable</a:t>
          </a:r>
          <a:r>
            <a:rPr lang="en-US" sz="2900" kern="1200">
              <a:latin typeface="Calibri Light" panose="020F0302020204030204"/>
            </a:rPr>
            <a:t> </a:t>
          </a:r>
          <a:r>
            <a:rPr lang="en-US" sz="2900" b="0" i="0" u="none" strike="noStrike" kern="1200" cap="all" baseline="0" noProof="0">
              <a:latin typeface="Calibri Light"/>
              <a:cs typeface="Calibri Light"/>
            </a:rPr>
            <a:t>social distancing guidelines have</a:t>
          </a:r>
          <a:r>
            <a:rPr lang="en-US" sz="2900" kern="1200">
              <a:latin typeface="Calibri Light" panose="020F0302020204030204"/>
            </a:rPr>
            <a:t> </a:t>
          </a:r>
          <a:r>
            <a:rPr lang="en-US" sz="2900" b="0" i="0" u="none" strike="noStrike" kern="1200" cap="all" baseline="0" noProof="0">
              <a:latin typeface="Calibri Light"/>
              <a:cs typeface="Calibri Light"/>
            </a:rPr>
            <a:t>been</a:t>
          </a:r>
          <a:r>
            <a:rPr lang="en-US" sz="2900" kern="1200">
              <a:latin typeface="Calibri Light" panose="020F0302020204030204"/>
            </a:rPr>
            <a:t> followed</a:t>
          </a:r>
          <a:endParaRPr lang="en-US" sz="2900" kern="1200"/>
        </a:p>
      </dsp:txBody>
      <dsp:txXfrm>
        <a:off x="57351" y="57351"/>
        <a:ext cx="7672512" cy="1843400"/>
      </dsp:txXfrm>
    </dsp:sp>
    <dsp:sp modelId="{F814BD5B-FE1C-45A7-98DE-68F5E94124BA}">
      <dsp:nvSpPr>
        <dsp:cNvPr id="0" name=""/>
        <dsp:cNvSpPr/>
      </dsp:nvSpPr>
      <dsp:spPr>
        <a:xfrm>
          <a:off x="1711123" y="2393235"/>
          <a:ext cx="9696363" cy="195810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rtl="0">
            <a:lnSpc>
              <a:spcPct val="90000"/>
            </a:lnSpc>
            <a:spcBef>
              <a:spcPct val="0"/>
            </a:spcBef>
            <a:spcAft>
              <a:spcPct val="35000"/>
            </a:spcAft>
            <a:buNone/>
            <a:defRPr cap="all"/>
          </a:pPr>
          <a:r>
            <a:rPr lang="en-US" sz="2900" kern="1200"/>
            <a:t>Sharing of instructional materials</a:t>
          </a:r>
          <a:r>
            <a:rPr lang="en-US" sz="2900" kern="1200">
              <a:latin typeface="Calibri Light" panose="020F0302020204030204"/>
            </a:rPr>
            <a:t> will not be allowed between individual  students</a:t>
          </a:r>
          <a:endParaRPr lang="en-US" sz="2900" kern="1200"/>
        </a:p>
      </dsp:txBody>
      <dsp:txXfrm>
        <a:off x="1768474" y="2450586"/>
        <a:ext cx="6597772" cy="1843400"/>
      </dsp:txXfrm>
    </dsp:sp>
    <dsp:sp modelId="{B9AD9C30-3B3D-4C96-A29C-4BD9F80F2985}">
      <dsp:nvSpPr>
        <dsp:cNvPr id="0" name=""/>
        <dsp:cNvSpPr/>
      </dsp:nvSpPr>
      <dsp:spPr>
        <a:xfrm>
          <a:off x="8423597" y="1539285"/>
          <a:ext cx="1272766" cy="1272766"/>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709969" y="1539285"/>
        <a:ext cx="700022" cy="95775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3FAFCE-F20B-4D7C-A2E6-67998D9806A1}">
      <dsp:nvSpPr>
        <dsp:cNvPr id="0" name=""/>
        <dsp:cNvSpPr/>
      </dsp:nvSpPr>
      <dsp:spPr>
        <a:xfrm>
          <a:off x="0" y="39687"/>
          <a:ext cx="3286125" cy="19716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Students and families can choose the remote learning option</a:t>
          </a:r>
        </a:p>
      </dsp:txBody>
      <dsp:txXfrm>
        <a:off x="0" y="39687"/>
        <a:ext cx="3286125" cy="1971675"/>
      </dsp:txXfrm>
    </dsp:sp>
    <dsp:sp modelId="{82245DFB-D68F-4CCA-8826-656B46489B9B}">
      <dsp:nvSpPr>
        <dsp:cNvPr id="0" name=""/>
        <dsp:cNvSpPr/>
      </dsp:nvSpPr>
      <dsp:spPr>
        <a:xfrm>
          <a:off x="3614737" y="39687"/>
          <a:ext cx="3286125" cy="1971675"/>
        </a:xfrm>
        <a:prstGeom prst="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Students will be assigned to a cohort and teacher for the purposes of instructional materials and grading</a:t>
          </a:r>
        </a:p>
      </dsp:txBody>
      <dsp:txXfrm>
        <a:off x="3614737" y="39687"/>
        <a:ext cx="3286125" cy="1971675"/>
      </dsp:txXfrm>
    </dsp:sp>
    <dsp:sp modelId="{79610434-6B6E-4C22-BA66-CA435F1D8499}">
      <dsp:nvSpPr>
        <dsp:cNvPr id="0" name=""/>
        <dsp:cNvSpPr/>
      </dsp:nvSpPr>
      <dsp:spPr>
        <a:xfrm>
          <a:off x="7229475" y="39687"/>
          <a:ext cx="3286125" cy="1971675"/>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A teaching assistant will be assigned to both buildings to act as a liaison between the teacher and student</a:t>
          </a:r>
        </a:p>
      </dsp:txBody>
      <dsp:txXfrm>
        <a:off x="7229475" y="39687"/>
        <a:ext cx="3286125" cy="1971675"/>
      </dsp:txXfrm>
    </dsp:sp>
    <dsp:sp modelId="{31E36334-F3DB-4D63-B7D6-9EFBC66B1470}">
      <dsp:nvSpPr>
        <dsp:cNvPr id="0" name=""/>
        <dsp:cNvSpPr/>
      </dsp:nvSpPr>
      <dsp:spPr>
        <a:xfrm>
          <a:off x="1807368" y="2339975"/>
          <a:ext cx="3286125" cy="1971675"/>
        </a:xfrm>
        <a:prstGeom prst="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Families who voluntarily choose this option will be in the program for a minimum of 10 weeks</a:t>
          </a:r>
        </a:p>
      </dsp:txBody>
      <dsp:txXfrm>
        <a:off x="1807368" y="2339975"/>
        <a:ext cx="3286125" cy="1971675"/>
      </dsp:txXfrm>
    </dsp:sp>
    <dsp:sp modelId="{D4808BBC-192B-4258-93EB-C731D33F6517}">
      <dsp:nvSpPr>
        <dsp:cNvPr id="0" name=""/>
        <dsp:cNvSpPr/>
      </dsp:nvSpPr>
      <dsp:spPr>
        <a:xfrm>
          <a:off x="5422106" y="2339975"/>
          <a:ext cx="3286125" cy="1971675"/>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kern="1200"/>
            <a:t>Counselors at each</a:t>
          </a:r>
          <a:r>
            <a:rPr lang="en-US" sz="2400" kern="1200">
              <a:latin typeface="Calibri Light" panose="020F0302020204030204"/>
            </a:rPr>
            <a:t> building</a:t>
          </a:r>
          <a:r>
            <a:rPr lang="en-US" sz="2400" kern="1200"/>
            <a:t> will also assist classroom teachers with remote learners</a:t>
          </a:r>
        </a:p>
      </dsp:txBody>
      <dsp:txXfrm>
        <a:off x="5422106" y="2339975"/>
        <a:ext cx="3286125" cy="197167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8/13/2020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8/13/2020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8/13/2020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746628" y="1783959"/>
            <a:ext cx="4645250" cy="2889114"/>
          </a:xfrm>
        </p:spPr>
        <p:txBody>
          <a:bodyPr anchor="b">
            <a:normAutofit/>
          </a:bodyPr>
          <a:lstStyle/>
          <a:p>
            <a:pPr algn="l"/>
            <a:r>
              <a:rPr lang="en-US">
                <a:cs typeface="Calibri Light"/>
              </a:rPr>
              <a:t>Welcome Franklinville Staff</a:t>
            </a:r>
            <a:endParaRPr lang="en-US"/>
          </a:p>
        </p:txBody>
      </p:sp>
      <p:sp>
        <p:nvSpPr>
          <p:cNvPr id="3" name="Subtitle 2"/>
          <p:cNvSpPr>
            <a:spLocks noGrp="1"/>
          </p:cNvSpPr>
          <p:nvPr>
            <p:ph type="subTitle" idx="1"/>
          </p:nvPr>
        </p:nvSpPr>
        <p:spPr>
          <a:xfrm>
            <a:off x="6746627" y="4750893"/>
            <a:ext cx="4645250" cy="1147863"/>
          </a:xfrm>
        </p:spPr>
        <p:txBody>
          <a:bodyPr vert="horz" lIns="91440" tIns="45720" rIns="91440" bIns="45720" rtlCol="0" anchor="t">
            <a:normAutofit/>
          </a:bodyPr>
          <a:lstStyle/>
          <a:p>
            <a:pPr algn="l"/>
            <a:r>
              <a:rPr lang="en-US">
                <a:cs typeface="Calibri"/>
              </a:rPr>
              <a:t>2020-2021 School Year Plans</a:t>
            </a:r>
          </a:p>
        </p:txBody>
      </p:sp>
      <p:sp>
        <p:nvSpPr>
          <p:cNvPr id="11" name="Freeform: Shape 13">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4" descr="A picture containing drawing&#10;&#10;Description automatically generated">
            <a:extLst>
              <a:ext uri="{FF2B5EF4-FFF2-40B4-BE49-F238E27FC236}">
                <a16:creationId xmlns:a16="http://schemas.microsoft.com/office/drawing/2014/main" id="{3295FC70-13F6-409A-A648-84FDEC354B3E}"/>
              </a:ext>
            </a:extLst>
          </p:cNvPr>
          <p:cNvPicPr>
            <a:picLocks noChangeAspect="1"/>
          </p:cNvPicPr>
          <p:nvPr/>
        </p:nvPicPr>
        <p:blipFill rotWithShape="1">
          <a:blip r:embed="rId2"/>
          <a:srcRect l="1177" r="10982"/>
          <a:stretch/>
        </p:blipFill>
        <p:spPr>
          <a:xfrm>
            <a:off x="20" y="10"/>
            <a:ext cx="6024134" cy="6857990"/>
          </a:xfrm>
          <a:custGeom>
            <a:avLst/>
            <a:gdLst/>
            <a:ahLst/>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180FD78-9313-4F08-B21F-5C977C7206F6}"/>
              </a:ext>
            </a:extLst>
          </p:cNvPr>
          <p:cNvSpPr>
            <a:spLocks noGrp="1"/>
          </p:cNvSpPr>
          <p:nvPr>
            <p:ph type="title"/>
          </p:nvPr>
        </p:nvSpPr>
        <p:spPr>
          <a:xfrm>
            <a:off x="2555631" y="1441938"/>
            <a:ext cx="7080738" cy="3974124"/>
          </a:xfrm>
        </p:spPr>
        <p:txBody>
          <a:bodyPr vert="horz" lIns="91440" tIns="45720" rIns="91440" bIns="45720" rtlCol="0" anchor="ctr">
            <a:normAutofit fontScale="90000"/>
          </a:bodyPr>
          <a:lstStyle/>
          <a:p>
            <a:pPr algn="ctr"/>
            <a:r>
              <a:rPr lang="en-US" sz="4000" b="1" u="sng">
                <a:solidFill>
                  <a:schemeClr val="bg1">
                    <a:lumMod val="95000"/>
                    <a:lumOff val="5000"/>
                  </a:schemeClr>
                </a:solidFill>
              </a:rPr>
              <a:t>Food Service/Lunch</a:t>
            </a:r>
            <a:br>
              <a:rPr lang="en-US" sz="2600" b="1" u="sng"/>
            </a:br>
            <a:br>
              <a:rPr lang="en-US" sz="2600" b="1" u="sng"/>
            </a:br>
            <a:r>
              <a:rPr lang="en-US" sz="2600">
                <a:solidFill>
                  <a:schemeClr val="bg1">
                    <a:lumMod val="95000"/>
                    <a:lumOff val="5000"/>
                  </a:schemeClr>
                </a:solidFill>
              </a:rPr>
              <a:t>Responsible Parties must continue to provide school breakfast and/or lunch to students who were previously receiving school meals, both on site and remote. For students on site, Responsible Parties must provide meals while maintaining appropriate social distancing between students. Students do not need to wear face coverings when seated and eating so long as they are appropriately socially distanced. </a:t>
            </a:r>
          </a:p>
        </p:txBody>
      </p:sp>
    </p:spTree>
    <p:extLst>
      <p:ext uri="{BB962C8B-B14F-4D97-AF65-F5344CB8AC3E}">
        <p14:creationId xmlns:p14="http://schemas.microsoft.com/office/powerpoint/2010/main" val="1449711629"/>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025E2AA9-10C9-4A14-BEA3-064CD0131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36816" cy="5254922"/>
          </a:xfrm>
          <a:custGeom>
            <a:avLst/>
            <a:gdLst>
              <a:gd name="connsiteX0" fmla="*/ 0 w 6136816"/>
              <a:gd name="connsiteY0" fmla="*/ 0 h 5254922"/>
              <a:gd name="connsiteX1" fmla="*/ 6136816 w 6136816"/>
              <a:gd name="connsiteY1" fmla="*/ 0 h 5254922"/>
              <a:gd name="connsiteX2" fmla="*/ 6134892 w 6136816"/>
              <a:gd name="connsiteY2" fmla="*/ 111520 h 5254922"/>
              <a:gd name="connsiteX3" fmla="*/ 6066513 w 6136816"/>
              <a:gd name="connsiteY3" fmla="*/ 752995 h 5254922"/>
              <a:gd name="connsiteX4" fmla="*/ 140712 w 6136816"/>
              <a:gd name="connsiteY4" fmla="*/ 5219363 h 5254922"/>
              <a:gd name="connsiteX5" fmla="*/ 0 w 6136816"/>
              <a:gd name="connsiteY5" fmla="*/ 5199534 h 525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36816" h="5254922">
                <a:moveTo>
                  <a:pt x="0" y="0"/>
                </a:moveTo>
                <a:lnTo>
                  <a:pt x="6136816" y="0"/>
                </a:lnTo>
                <a:lnTo>
                  <a:pt x="6134892" y="111520"/>
                </a:lnTo>
                <a:cubicBezTo>
                  <a:pt x="6124961" y="323936"/>
                  <a:pt x="6102367" y="538040"/>
                  <a:pt x="6066513" y="752995"/>
                </a:cubicBezTo>
                <a:cubicBezTo>
                  <a:pt x="5592281" y="3596146"/>
                  <a:pt x="2972232" y="5545369"/>
                  <a:pt x="140712" y="5219363"/>
                </a:cubicBezTo>
                <a:lnTo>
                  <a:pt x="0" y="5199534"/>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F076F371-EE61-49EA-AA2A-3582C3AC9B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5863721" cy="4984915"/>
          </a:xfrm>
          <a:custGeom>
            <a:avLst/>
            <a:gdLst>
              <a:gd name="connsiteX0" fmla="*/ 0 w 5863721"/>
              <a:gd name="connsiteY0" fmla="*/ 0 h 4984915"/>
              <a:gd name="connsiteX1" fmla="*/ 5863721 w 5863721"/>
              <a:gd name="connsiteY1" fmla="*/ 0 h 4984915"/>
              <a:gd name="connsiteX2" fmla="*/ 5844576 w 5863721"/>
              <a:gd name="connsiteY2" fmla="*/ 326138 h 4984915"/>
              <a:gd name="connsiteX3" fmla="*/ 5796589 w 5863721"/>
              <a:gd name="connsiteY3" fmla="*/ 693884 h 4984915"/>
              <a:gd name="connsiteX4" fmla="*/ 148386 w 5863721"/>
              <a:gd name="connsiteY4" fmla="*/ 4951022 h 4984915"/>
              <a:gd name="connsiteX5" fmla="*/ 0 w 5863721"/>
              <a:gd name="connsiteY5" fmla="*/ 4930112 h 4984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63721" h="4984915">
                <a:moveTo>
                  <a:pt x="0" y="0"/>
                </a:moveTo>
                <a:lnTo>
                  <a:pt x="5863721" y="0"/>
                </a:lnTo>
                <a:lnTo>
                  <a:pt x="5844576" y="326138"/>
                </a:lnTo>
                <a:cubicBezTo>
                  <a:pt x="5833049" y="448313"/>
                  <a:pt x="5817094" y="570952"/>
                  <a:pt x="5796589" y="693884"/>
                </a:cubicBezTo>
                <a:cubicBezTo>
                  <a:pt x="5344573" y="3403845"/>
                  <a:pt x="2847261" y="5261756"/>
                  <a:pt x="148386" y="4951022"/>
                </a:cubicBezTo>
                <a:lnTo>
                  <a:pt x="0" y="4930112"/>
                </a:ln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37D4FA8-12A5-4C5C-B575-A3C6E4221DFC}"/>
              </a:ext>
            </a:extLst>
          </p:cNvPr>
          <p:cNvSpPr>
            <a:spLocks noGrp="1"/>
          </p:cNvSpPr>
          <p:nvPr>
            <p:ph type="title"/>
          </p:nvPr>
        </p:nvSpPr>
        <p:spPr>
          <a:xfrm>
            <a:off x="804671" y="365125"/>
            <a:ext cx="3405821" cy="3117038"/>
          </a:xfrm>
        </p:spPr>
        <p:txBody>
          <a:bodyPr anchor="ctr">
            <a:normAutofit/>
          </a:bodyPr>
          <a:lstStyle/>
          <a:p>
            <a:r>
              <a:rPr lang="en-US" sz="3600">
                <a:cs typeface="Calibri Light"/>
              </a:rPr>
              <a:t>Athletics-Clubs-</a:t>
            </a:r>
            <a:br>
              <a:rPr lang="en-US" sz="3600">
                <a:cs typeface="Calibri Light"/>
              </a:rPr>
            </a:br>
            <a:r>
              <a:rPr lang="en-US" sz="3600">
                <a:cs typeface="Calibri Light"/>
              </a:rPr>
              <a:t>Adviserships-Performances</a:t>
            </a:r>
          </a:p>
        </p:txBody>
      </p:sp>
      <p:sp>
        <p:nvSpPr>
          <p:cNvPr id="3" name="Content Placeholder 2">
            <a:extLst>
              <a:ext uri="{FF2B5EF4-FFF2-40B4-BE49-F238E27FC236}">
                <a16:creationId xmlns:a16="http://schemas.microsoft.com/office/drawing/2014/main" id="{CB4E2CBA-3411-4B6C-AF03-D5F38323A460}"/>
              </a:ext>
            </a:extLst>
          </p:cNvPr>
          <p:cNvSpPr>
            <a:spLocks noGrp="1"/>
          </p:cNvSpPr>
          <p:nvPr>
            <p:ph idx="1"/>
          </p:nvPr>
        </p:nvSpPr>
        <p:spPr>
          <a:xfrm>
            <a:off x="6374219" y="994145"/>
            <a:ext cx="5156364" cy="4832498"/>
          </a:xfrm>
        </p:spPr>
        <p:txBody>
          <a:bodyPr anchor="ctr">
            <a:normAutofit/>
          </a:bodyPr>
          <a:lstStyle/>
          <a:p>
            <a:r>
              <a:rPr lang="en-US" sz="3200">
                <a:cs typeface="Calibri"/>
              </a:rPr>
              <a:t>Until further direction is provided by the State, there will be no afterschool or extracurricular activities. </a:t>
            </a:r>
          </a:p>
        </p:txBody>
      </p:sp>
    </p:spTree>
    <p:extLst>
      <p:ext uri="{BB962C8B-B14F-4D97-AF65-F5344CB8AC3E}">
        <p14:creationId xmlns:p14="http://schemas.microsoft.com/office/powerpoint/2010/main" val="722204084"/>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3">
            <a:extLst>
              <a:ext uri="{FF2B5EF4-FFF2-40B4-BE49-F238E27FC236}">
                <a16:creationId xmlns:a16="http://schemas.microsoft.com/office/drawing/2014/main" id="{53BB5D57-6178-4F62-B472-0312F6D95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5">
            <a:extLst>
              <a:ext uri="{FF2B5EF4-FFF2-40B4-BE49-F238E27FC236}">
                <a16:creationId xmlns:a16="http://schemas.microsoft.com/office/drawing/2014/main" id="{4C61BD32-7542-4D52-BA5A-3ADE869BF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6229FF-AD8B-44AA-8D55-4165751803E4}"/>
              </a:ext>
            </a:extLst>
          </p:cNvPr>
          <p:cNvSpPr>
            <a:spLocks noGrp="1"/>
          </p:cNvSpPr>
          <p:nvPr>
            <p:ph type="title"/>
          </p:nvPr>
        </p:nvSpPr>
        <p:spPr>
          <a:xfrm>
            <a:off x="863029" y="1012004"/>
            <a:ext cx="3416158" cy="4795408"/>
          </a:xfrm>
        </p:spPr>
        <p:txBody>
          <a:bodyPr>
            <a:normAutofit/>
          </a:bodyPr>
          <a:lstStyle/>
          <a:p>
            <a:r>
              <a:rPr lang="en-US" sz="5400">
                <a:solidFill>
                  <a:srgbClr val="FFFFFF"/>
                </a:solidFill>
                <a:cs typeface="Calibri Light"/>
              </a:rPr>
              <a:t>Drills</a:t>
            </a:r>
            <a:endParaRPr lang="en-US" sz="5400">
              <a:solidFill>
                <a:srgbClr val="FFFFFF"/>
              </a:solidFill>
            </a:endParaRPr>
          </a:p>
        </p:txBody>
      </p:sp>
      <p:graphicFrame>
        <p:nvGraphicFramePr>
          <p:cNvPr id="5" name="Content Placeholder 2">
            <a:extLst>
              <a:ext uri="{FF2B5EF4-FFF2-40B4-BE49-F238E27FC236}">
                <a16:creationId xmlns:a16="http://schemas.microsoft.com/office/drawing/2014/main" id="{802BBABF-B5A0-4C0B-9C57-B6A6C9F3881B}"/>
              </a:ext>
            </a:extLst>
          </p:cNvPr>
          <p:cNvGraphicFramePr>
            <a:graphicFrameLocks noGrp="1"/>
          </p:cNvGraphicFramePr>
          <p:nvPr>
            <p:ph idx="1"/>
            <p:extLst>
              <p:ext uri="{D42A27DB-BD31-4B8C-83A1-F6EECF244321}">
                <p14:modId xmlns:p14="http://schemas.microsoft.com/office/powerpoint/2010/main" val="394620754"/>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8838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1">
            <a:extLst>
              <a:ext uri="{FF2B5EF4-FFF2-40B4-BE49-F238E27FC236}">
                <a16:creationId xmlns:a16="http://schemas.microsoft.com/office/drawing/2014/main" id="{AE5A632B-B15A-489E-8337-BC0F40DB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c 13">
            <a:extLst>
              <a:ext uri="{FF2B5EF4-FFF2-40B4-BE49-F238E27FC236}">
                <a16:creationId xmlns:a16="http://schemas.microsoft.com/office/drawing/2014/main" id="{6E895C8D-1379-40B8-8B1B-B6F5AEAF0A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05262" y="859948"/>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8CDAB14-DF2A-4C07-A09B-B8681C1568B3}"/>
              </a:ext>
            </a:extLst>
          </p:cNvPr>
          <p:cNvSpPr>
            <a:spLocks noGrp="1"/>
          </p:cNvSpPr>
          <p:nvPr>
            <p:ph type="title"/>
          </p:nvPr>
        </p:nvSpPr>
        <p:spPr>
          <a:xfrm>
            <a:off x="838200" y="643467"/>
            <a:ext cx="2951205" cy="5571066"/>
          </a:xfrm>
        </p:spPr>
        <p:txBody>
          <a:bodyPr>
            <a:normAutofit/>
          </a:bodyPr>
          <a:lstStyle/>
          <a:p>
            <a:r>
              <a:rPr lang="en-US">
                <a:solidFill>
                  <a:srgbClr val="FFFFFF"/>
                </a:solidFill>
                <a:cs typeface="Calibri Light"/>
              </a:rPr>
              <a:t>Buildings and Grounds</a:t>
            </a:r>
            <a:endParaRPr lang="en-US">
              <a:solidFill>
                <a:srgbClr val="FFFFFF"/>
              </a:solidFill>
            </a:endParaRPr>
          </a:p>
        </p:txBody>
      </p:sp>
      <p:sp>
        <p:nvSpPr>
          <p:cNvPr id="16" name="Rectangle: Rounded Corners 15">
            <a:extLst>
              <a:ext uri="{FF2B5EF4-FFF2-40B4-BE49-F238E27FC236}">
                <a16:creationId xmlns:a16="http://schemas.microsoft.com/office/drawing/2014/main" id="{651547D7-AD18-407B-A5F4-F8225B5DCF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5452" y="434266"/>
            <a:ext cx="7217701" cy="5922084"/>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9" name="Content Placeholder 2">
            <a:extLst>
              <a:ext uri="{FF2B5EF4-FFF2-40B4-BE49-F238E27FC236}">
                <a16:creationId xmlns:a16="http://schemas.microsoft.com/office/drawing/2014/main" id="{37796E6E-4B93-43EB-82DA-CD17AAA93A4D}"/>
              </a:ext>
            </a:extLst>
          </p:cNvPr>
          <p:cNvGraphicFramePr>
            <a:graphicFrameLocks noGrp="1"/>
          </p:cNvGraphicFramePr>
          <p:nvPr>
            <p:ph idx="1"/>
            <p:extLst>
              <p:ext uri="{D42A27DB-BD31-4B8C-83A1-F6EECF244321}">
                <p14:modId xmlns:p14="http://schemas.microsoft.com/office/powerpoint/2010/main" val="1023047245"/>
              </p:ext>
            </p:extLst>
          </p:nvPr>
        </p:nvGraphicFramePr>
        <p:xfrm>
          <a:off x="4763911" y="609600"/>
          <a:ext cx="6735443" cy="5564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13192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B181344-CC5C-452A-9D1B-DA26041B45CC}"/>
              </a:ext>
            </a:extLst>
          </p:cNvPr>
          <p:cNvSpPr>
            <a:spLocks noGrp="1"/>
          </p:cNvSpPr>
          <p:nvPr>
            <p:ph type="title"/>
          </p:nvPr>
        </p:nvSpPr>
        <p:spPr>
          <a:xfrm>
            <a:off x="686834" y="1153572"/>
            <a:ext cx="3200400" cy="4461163"/>
          </a:xfrm>
        </p:spPr>
        <p:txBody>
          <a:bodyPr>
            <a:normAutofit/>
          </a:bodyPr>
          <a:lstStyle/>
          <a:p>
            <a:r>
              <a:rPr lang="en-US">
                <a:solidFill>
                  <a:srgbClr val="FFFFFF"/>
                </a:solidFill>
                <a:cs typeface="Calibri Light"/>
              </a:rPr>
              <a:t>Positive Test Result</a:t>
            </a:r>
            <a:endParaRPr lang="en-US">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4EF0AD9-21E0-42BD-B122-14A7935CD9C4}"/>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US" sz="2400">
                <a:ea typeface="+mn-lt"/>
                <a:cs typeface="+mn-lt"/>
              </a:rPr>
              <a:t>Any individual who screens positive for COVID-19 exposure or symptoms, must be immediately sent home with instructions to contact their health care provider for assessment and testing. </a:t>
            </a:r>
          </a:p>
          <a:p>
            <a:r>
              <a:rPr lang="en-US" sz="2400">
                <a:ea typeface="+mn-lt"/>
                <a:cs typeface="+mn-lt"/>
              </a:rPr>
              <a:t>Students who are being sent home because of a positive screen (e.g., onset of COVID-19 symptoms) must be immediately separated from other students and supervised until their parent/legal guardian or emergency contact can retrieve them from school. </a:t>
            </a:r>
          </a:p>
          <a:p>
            <a:r>
              <a:rPr lang="en-US" sz="2400">
                <a:ea typeface="+mn-lt"/>
                <a:cs typeface="+mn-lt"/>
              </a:rPr>
              <a:t>The District must immediately notify the state and local health department about the case if diagnostic test results are positive for COVID-19. </a:t>
            </a:r>
          </a:p>
          <a:p>
            <a:r>
              <a:rPr lang="en-US" sz="2400">
                <a:cs typeface="Calibri"/>
              </a:rPr>
              <a:t>Districts must provide a central point of contact(s) and location for case positive students.</a:t>
            </a:r>
          </a:p>
        </p:txBody>
      </p:sp>
    </p:spTree>
    <p:extLst>
      <p:ext uri="{BB962C8B-B14F-4D97-AF65-F5344CB8AC3E}">
        <p14:creationId xmlns:p14="http://schemas.microsoft.com/office/powerpoint/2010/main" val="2192150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44F0C-6981-4A0E-8D21-0DA87CC5E951}"/>
              </a:ext>
            </a:extLst>
          </p:cNvPr>
          <p:cNvSpPr>
            <a:spLocks noGrp="1"/>
          </p:cNvSpPr>
          <p:nvPr>
            <p:ph type="title"/>
          </p:nvPr>
        </p:nvSpPr>
        <p:spPr>
          <a:xfrm>
            <a:off x="396573" y="320675"/>
            <a:ext cx="11407487" cy="1325563"/>
          </a:xfrm>
        </p:spPr>
        <p:txBody>
          <a:bodyPr>
            <a:normAutofit/>
          </a:bodyPr>
          <a:lstStyle/>
          <a:p>
            <a:r>
              <a:rPr lang="en-US" sz="5400">
                <a:cs typeface="Calibri Light"/>
              </a:rPr>
              <a:t>Classroom Set Up </a:t>
            </a:r>
            <a:endParaRPr lang="en-US" sz="5400"/>
          </a:p>
        </p:txBody>
      </p:sp>
      <p:sp>
        <p:nvSpPr>
          <p:cNvPr id="18" name="Rectangle 17">
            <a:extLst>
              <a:ext uri="{FF2B5EF4-FFF2-40B4-BE49-F238E27FC236}">
                <a16:creationId xmlns:a16="http://schemas.microsoft.com/office/drawing/2014/main" id="{37E32B78-23DD-4E77-8B9C-7779E3BF20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CC3EA065-EEAB-4BDF-9636-613CF5DD9084}"/>
              </a:ext>
            </a:extLst>
          </p:cNvPr>
          <p:cNvGraphicFramePr>
            <a:graphicFrameLocks noGrp="1"/>
          </p:cNvGraphicFramePr>
          <p:nvPr>
            <p:ph idx="1"/>
            <p:extLst>
              <p:ext uri="{D42A27DB-BD31-4B8C-83A1-F6EECF244321}">
                <p14:modId xmlns:p14="http://schemas.microsoft.com/office/powerpoint/2010/main" val="1831277396"/>
              </p:ext>
            </p:extLst>
          </p:nvPr>
        </p:nvGraphicFramePr>
        <p:xfrm>
          <a:off x="396574" y="1825625"/>
          <a:ext cx="1140748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8060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Triangle 16">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FFEAA1-E1CB-4A24-999D-0C90D1384EED}"/>
              </a:ext>
            </a:extLst>
          </p:cNvPr>
          <p:cNvSpPr>
            <a:spLocks noGrp="1"/>
          </p:cNvSpPr>
          <p:nvPr>
            <p:ph type="title"/>
          </p:nvPr>
        </p:nvSpPr>
        <p:spPr>
          <a:xfrm>
            <a:off x="1075767" y="1188637"/>
            <a:ext cx="2988234" cy="4480726"/>
          </a:xfrm>
        </p:spPr>
        <p:txBody>
          <a:bodyPr>
            <a:normAutofit/>
          </a:bodyPr>
          <a:lstStyle/>
          <a:p>
            <a:pPr algn="r"/>
            <a:r>
              <a:rPr lang="en-US" sz="4100">
                <a:cs typeface="Calibri Light"/>
              </a:rPr>
              <a:t>Department of Health</a:t>
            </a:r>
            <a:endParaRPr lang="en-US" sz="4100"/>
          </a:p>
        </p:txBody>
      </p:sp>
      <p:cxnSp>
        <p:nvCxnSpPr>
          <p:cNvPr id="21" name="Straight Connector 20">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7F39599-0A91-42E1-A308-2F95B8EE9A41}"/>
              </a:ext>
            </a:extLst>
          </p:cNvPr>
          <p:cNvSpPr>
            <a:spLocks noGrp="1"/>
          </p:cNvSpPr>
          <p:nvPr>
            <p:ph idx="1"/>
          </p:nvPr>
        </p:nvSpPr>
        <p:spPr>
          <a:xfrm>
            <a:off x="5255260" y="1648870"/>
            <a:ext cx="4702848" cy="3560260"/>
          </a:xfrm>
        </p:spPr>
        <p:txBody>
          <a:bodyPr anchor="ctr">
            <a:normAutofit/>
          </a:bodyPr>
          <a:lstStyle/>
          <a:p>
            <a:r>
              <a:rPr lang="en-US" sz="2400">
                <a:ea typeface="+mn-lt"/>
                <a:cs typeface="+mn-lt"/>
              </a:rPr>
              <a:t>The District must notify the state and local health department immediately upon being informed of any positive COVID-19 diagnostic test result by an individual within school facilities or on school grounds, including students, faculty, staff, and visitors. </a:t>
            </a:r>
            <a:endParaRPr lang="en-US" sz="2400">
              <a:cs typeface="Calibri"/>
            </a:endParaRPr>
          </a:p>
        </p:txBody>
      </p:sp>
    </p:spTree>
    <p:extLst>
      <p:ext uri="{BB962C8B-B14F-4D97-AF65-F5344CB8AC3E}">
        <p14:creationId xmlns:p14="http://schemas.microsoft.com/office/powerpoint/2010/main" val="22696447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F351D-9893-4A14-BB35-2521DE1790EB}"/>
              </a:ext>
            </a:extLst>
          </p:cNvPr>
          <p:cNvSpPr>
            <a:spLocks noGrp="1"/>
          </p:cNvSpPr>
          <p:nvPr>
            <p:ph type="title"/>
          </p:nvPr>
        </p:nvSpPr>
        <p:spPr>
          <a:xfrm>
            <a:off x="838200" y="365125"/>
            <a:ext cx="10515600" cy="1162278"/>
          </a:xfrm>
        </p:spPr>
        <p:txBody>
          <a:bodyPr>
            <a:normAutofit fontScale="90000"/>
          </a:bodyPr>
          <a:lstStyle/>
          <a:p>
            <a:r>
              <a:rPr lang="en-US" b="1">
                <a:solidFill>
                  <a:schemeClr val="accent1"/>
                </a:solidFill>
                <a:latin typeface="Baskerville Old Face"/>
                <a:cs typeface="Calibri Light"/>
              </a:rPr>
              <a:t>In Person Instructional Model</a:t>
            </a:r>
            <a:br>
              <a:rPr lang="en-US">
                <a:cs typeface="Calibri Light"/>
              </a:rPr>
            </a:br>
            <a:endParaRPr lang="en-US">
              <a:cs typeface="Calibri Light"/>
            </a:endParaRPr>
          </a:p>
        </p:txBody>
      </p:sp>
      <p:sp>
        <p:nvSpPr>
          <p:cNvPr id="3" name="Content Placeholder 2">
            <a:extLst>
              <a:ext uri="{FF2B5EF4-FFF2-40B4-BE49-F238E27FC236}">
                <a16:creationId xmlns:a16="http://schemas.microsoft.com/office/drawing/2014/main" id="{1854918D-5997-4660-994B-3D85CCDD2665}"/>
              </a:ext>
            </a:extLst>
          </p:cNvPr>
          <p:cNvSpPr>
            <a:spLocks noGrp="1"/>
          </p:cNvSpPr>
          <p:nvPr>
            <p:ph idx="1"/>
          </p:nvPr>
        </p:nvSpPr>
        <p:spPr/>
        <p:txBody>
          <a:bodyPr vert="horz" lIns="91440" tIns="45720" rIns="91440" bIns="45720" rtlCol="0" anchor="t">
            <a:normAutofit/>
          </a:bodyPr>
          <a:lstStyle/>
          <a:p>
            <a:pPr marL="0" indent="0">
              <a:buNone/>
            </a:pPr>
            <a:endParaRPr lang="en-US">
              <a:cs typeface="Calibri"/>
            </a:endParaRPr>
          </a:p>
          <a:p>
            <a:pPr marL="0" indent="0">
              <a:buNone/>
            </a:pPr>
            <a:endParaRPr lang="en-US">
              <a:cs typeface="Calibri"/>
            </a:endParaRPr>
          </a:p>
          <a:p>
            <a:endParaRPr lang="en-US">
              <a:cs typeface="Calibri"/>
            </a:endParaRPr>
          </a:p>
          <a:p>
            <a:endParaRPr lang="en-US">
              <a:cs typeface="Calibri"/>
            </a:endParaRPr>
          </a:p>
        </p:txBody>
      </p:sp>
      <p:graphicFrame>
        <p:nvGraphicFramePr>
          <p:cNvPr id="5" name="Table 4">
            <a:extLst>
              <a:ext uri="{FF2B5EF4-FFF2-40B4-BE49-F238E27FC236}">
                <a16:creationId xmlns:a16="http://schemas.microsoft.com/office/drawing/2014/main" id="{1A7C918A-BF10-4AC9-87E1-F947D4B4CEE0}"/>
              </a:ext>
            </a:extLst>
          </p:cNvPr>
          <p:cNvGraphicFramePr>
            <a:graphicFrameLocks noGrp="1"/>
          </p:cNvGraphicFramePr>
          <p:nvPr>
            <p:extLst>
              <p:ext uri="{D42A27DB-BD31-4B8C-83A1-F6EECF244321}">
                <p14:modId xmlns:p14="http://schemas.microsoft.com/office/powerpoint/2010/main" val="1088295983"/>
              </p:ext>
            </p:extLst>
          </p:nvPr>
        </p:nvGraphicFramePr>
        <p:xfrm>
          <a:off x="46653" y="948612"/>
          <a:ext cx="12059949" cy="5549383"/>
        </p:xfrm>
        <a:graphic>
          <a:graphicData uri="http://schemas.openxmlformats.org/drawingml/2006/table">
            <a:tbl>
              <a:tblPr firstRow="1" firstCol="1" bandRow="1">
                <a:tableStyleId>{5C22544A-7EE6-4342-B048-85BDC9FD1C3A}</a:tableStyleId>
              </a:tblPr>
              <a:tblGrid>
                <a:gridCol w="2107162">
                  <a:extLst>
                    <a:ext uri="{9D8B030D-6E8A-4147-A177-3AD203B41FA5}">
                      <a16:colId xmlns:a16="http://schemas.microsoft.com/office/drawing/2014/main" val="3199319769"/>
                    </a:ext>
                  </a:extLst>
                </a:gridCol>
                <a:gridCol w="2005666">
                  <a:extLst>
                    <a:ext uri="{9D8B030D-6E8A-4147-A177-3AD203B41FA5}">
                      <a16:colId xmlns:a16="http://schemas.microsoft.com/office/drawing/2014/main" val="3234900388"/>
                    </a:ext>
                  </a:extLst>
                </a:gridCol>
                <a:gridCol w="1889446">
                  <a:extLst>
                    <a:ext uri="{9D8B030D-6E8A-4147-A177-3AD203B41FA5}">
                      <a16:colId xmlns:a16="http://schemas.microsoft.com/office/drawing/2014/main" val="2136710499"/>
                    </a:ext>
                  </a:extLst>
                </a:gridCol>
                <a:gridCol w="1080795">
                  <a:extLst>
                    <a:ext uri="{9D8B030D-6E8A-4147-A177-3AD203B41FA5}">
                      <a16:colId xmlns:a16="http://schemas.microsoft.com/office/drawing/2014/main" val="2210913350"/>
                    </a:ext>
                  </a:extLst>
                </a:gridCol>
                <a:gridCol w="1214567">
                  <a:extLst>
                    <a:ext uri="{9D8B030D-6E8A-4147-A177-3AD203B41FA5}">
                      <a16:colId xmlns:a16="http://schemas.microsoft.com/office/drawing/2014/main" val="1515892545"/>
                    </a:ext>
                  </a:extLst>
                </a:gridCol>
                <a:gridCol w="1271295">
                  <a:extLst>
                    <a:ext uri="{9D8B030D-6E8A-4147-A177-3AD203B41FA5}">
                      <a16:colId xmlns:a16="http://schemas.microsoft.com/office/drawing/2014/main" val="2455278747"/>
                    </a:ext>
                  </a:extLst>
                </a:gridCol>
                <a:gridCol w="672581">
                  <a:extLst>
                    <a:ext uri="{9D8B030D-6E8A-4147-A177-3AD203B41FA5}">
                      <a16:colId xmlns:a16="http://schemas.microsoft.com/office/drawing/2014/main" val="377198168"/>
                    </a:ext>
                  </a:extLst>
                </a:gridCol>
                <a:gridCol w="1818437">
                  <a:extLst>
                    <a:ext uri="{9D8B030D-6E8A-4147-A177-3AD203B41FA5}">
                      <a16:colId xmlns:a16="http://schemas.microsoft.com/office/drawing/2014/main" val="32540800"/>
                    </a:ext>
                  </a:extLst>
                </a:gridCol>
              </a:tblGrid>
              <a:tr h="279489">
                <a:tc gridSpan="8">
                  <a:txBody>
                    <a:bodyPr/>
                    <a:lstStyle/>
                    <a:p>
                      <a:pPr algn="ctr">
                        <a:spcAft>
                          <a:spcPts val="0"/>
                        </a:spcAft>
                      </a:pPr>
                      <a:r>
                        <a:rPr lang="en-US" sz="1800">
                          <a:effectLst/>
                        </a:rPr>
                        <a:t>IN PERSON LEARNING (Students in School)</a:t>
                      </a:r>
                      <a:endParaRPr lang="en-US">
                        <a:effectLst/>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9706359"/>
                  </a:ext>
                </a:extLst>
              </a:tr>
              <a:tr h="279489">
                <a:tc rowSpan="2">
                  <a:txBody>
                    <a:bodyPr/>
                    <a:lstStyle/>
                    <a:p>
                      <a:pPr algn="ctr">
                        <a:spcAft>
                          <a:spcPts val="0"/>
                        </a:spcAft>
                      </a:pPr>
                      <a:r>
                        <a:rPr lang="en-US">
                          <a:effectLst/>
                        </a:rPr>
                        <a:t>SCHEDULE</a:t>
                      </a:r>
                    </a:p>
                  </a:txBody>
                  <a:tcPr marL="68580" marR="68580" marT="0" marB="0" anchor="ctr"/>
                </a:tc>
                <a:tc>
                  <a:txBody>
                    <a:bodyPr/>
                    <a:lstStyle/>
                    <a:p>
                      <a:pPr algn="ctr">
                        <a:spcAft>
                          <a:spcPts val="0"/>
                        </a:spcAft>
                      </a:pPr>
                      <a:r>
                        <a:rPr lang="en-US">
                          <a:effectLst/>
                        </a:rPr>
                        <a:t>MONDAY</a:t>
                      </a:r>
                    </a:p>
                  </a:txBody>
                  <a:tcPr marL="68580" marR="68580" marT="0" marB="0" anchor="ctr"/>
                </a:tc>
                <a:tc>
                  <a:txBody>
                    <a:bodyPr/>
                    <a:lstStyle/>
                    <a:p>
                      <a:pPr algn="ctr">
                        <a:spcAft>
                          <a:spcPts val="0"/>
                        </a:spcAft>
                      </a:pPr>
                      <a:r>
                        <a:rPr lang="en-US">
                          <a:effectLst/>
                        </a:rPr>
                        <a:t>TUESDAY</a:t>
                      </a:r>
                    </a:p>
                  </a:txBody>
                  <a:tcPr marL="68580" marR="68580" marT="0" marB="0" anchor="ctr"/>
                </a:tc>
                <a:tc gridSpan="2">
                  <a:txBody>
                    <a:bodyPr/>
                    <a:lstStyle/>
                    <a:p>
                      <a:pPr algn="ctr">
                        <a:spcAft>
                          <a:spcPts val="0"/>
                        </a:spcAft>
                      </a:pPr>
                      <a:r>
                        <a:rPr lang="en-US">
                          <a:effectLst/>
                        </a:rPr>
                        <a:t>WEDNESDAY</a:t>
                      </a:r>
                    </a:p>
                  </a:txBody>
                  <a:tcPr marL="68580" marR="68580" marT="0" marB="0" anchor="ctr"/>
                </a:tc>
                <a:tc hMerge="1">
                  <a:txBody>
                    <a:bodyPr/>
                    <a:lstStyle/>
                    <a:p>
                      <a:endParaRPr lang="en-US"/>
                    </a:p>
                  </a:txBody>
                  <a:tcPr/>
                </a:tc>
                <a:tc gridSpan="2">
                  <a:txBody>
                    <a:bodyPr/>
                    <a:lstStyle/>
                    <a:p>
                      <a:pPr algn="ctr">
                        <a:spcAft>
                          <a:spcPts val="0"/>
                        </a:spcAft>
                      </a:pPr>
                      <a:r>
                        <a:rPr lang="en-US">
                          <a:effectLst/>
                        </a:rPr>
                        <a:t>THURSDAY</a:t>
                      </a:r>
                    </a:p>
                  </a:txBody>
                  <a:tcPr marL="68580" marR="68580" marT="0" marB="0" anchor="ctr"/>
                </a:tc>
                <a:tc hMerge="1">
                  <a:txBody>
                    <a:bodyPr/>
                    <a:lstStyle/>
                    <a:p>
                      <a:pPr algn="ctr">
                        <a:spcAft>
                          <a:spcPts val="0"/>
                        </a:spcAft>
                      </a:pPr>
                      <a:endParaRPr lang="en-US">
                        <a:effectLst/>
                      </a:endParaRPr>
                    </a:p>
                  </a:txBody>
                  <a:tcPr marL="68580" marR="68580" marT="0" marB="0" anchor="ctr"/>
                </a:tc>
                <a:tc>
                  <a:txBody>
                    <a:bodyPr/>
                    <a:lstStyle/>
                    <a:p>
                      <a:pPr algn="ctr">
                        <a:spcAft>
                          <a:spcPts val="0"/>
                        </a:spcAft>
                      </a:pPr>
                      <a:r>
                        <a:rPr lang="en-US">
                          <a:effectLst/>
                        </a:rPr>
                        <a:t>FRIDAY</a:t>
                      </a:r>
                    </a:p>
                  </a:txBody>
                  <a:tcPr marL="68580" marR="68580" marT="0" marB="0" anchor="ctr"/>
                </a:tc>
                <a:extLst>
                  <a:ext uri="{0D108BD9-81ED-4DB2-BD59-A6C34878D82A}">
                    <a16:rowId xmlns:a16="http://schemas.microsoft.com/office/drawing/2014/main" val="2173567691"/>
                  </a:ext>
                </a:extLst>
              </a:tr>
              <a:tr h="971938">
                <a:tc vMerge="1">
                  <a:txBody>
                    <a:bodyPr/>
                    <a:lstStyle/>
                    <a:p>
                      <a:endParaRPr lang="en-US"/>
                    </a:p>
                  </a:txBody>
                  <a:tcPr/>
                </a:tc>
                <a:tc>
                  <a:txBody>
                    <a:bodyPr/>
                    <a:lstStyle/>
                    <a:p>
                      <a:pPr algn="ctr">
                        <a:spcAft>
                          <a:spcPts val="0"/>
                        </a:spcAft>
                      </a:pPr>
                      <a:r>
                        <a:rPr lang="en-US" sz="1400">
                          <a:effectLst/>
                        </a:rPr>
                        <a:t>STUDENTS</a:t>
                      </a:r>
                    </a:p>
                    <a:p>
                      <a:pPr algn="ctr">
                        <a:spcAft>
                          <a:spcPts val="0"/>
                        </a:spcAft>
                      </a:pPr>
                      <a:r>
                        <a:rPr lang="en-US" sz="1400">
                          <a:effectLst/>
                        </a:rPr>
                        <a:t>IN</a:t>
                      </a:r>
                    </a:p>
                    <a:p>
                      <a:pPr algn="ctr">
                        <a:spcAft>
                          <a:spcPts val="0"/>
                        </a:spcAft>
                      </a:pPr>
                      <a:r>
                        <a:rPr lang="en-US" sz="1400">
                          <a:effectLst/>
                        </a:rPr>
                        <a:t>SCHOOL</a:t>
                      </a:r>
                    </a:p>
                  </a:txBody>
                  <a:tcPr marL="68580" marR="68580" marT="0" marB="0" anchor="ctr"/>
                </a:tc>
                <a:tc>
                  <a:txBody>
                    <a:bodyPr/>
                    <a:lstStyle/>
                    <a:p>
                      <a:pPr algn="ctr">
                        <a:spcAft>
                          <a:spcPts val="0"/>
                        </a:spcAft>
                      </a:pPr>
                      <a:r>
                        <a:rPr lang="en-US" sz="1400">
                          <a:effectLst/>
                        </a:rPr>
                        <a:t>STUDENTS</a:t>
                      </a:r>
                    </a:p>
                    <a:p>
                      <a:pPr algn="ctr">
                        <a:spcAft>
                          <a:spcPts val="0"/>
                        </a:spcAft>
                      </a:pPr>
                      <a:r>
                        <a:rPr lang="en-US" sz="1400">
                          <a:effectLst/>
                        </a:rPr>
                        <a:t>IN</a:t>
                      </a:r>
                    </a:p>
                    <a:p>
                      <a:pPr algn="ctr">
                        <a:spcAft>
                          <a:spcPts val="0"/>
                        </a:spcAft>
                      </a:pPr>
                      <a:r>
                        <a:rPr lang="en-US" sz="1400">
                          <a:effectLst/>
                        </a:rPr>
                        <a:t>SCHOOL</a:t>
                      </a:r>
                    </a:p>
                  </a:txBody>
                  <a:tcPr marL="68580" marR="68580" marT="0" marB="0" anchor="ctr"/>
                </a:tc>
                <a:tc gridSpan="2">
                  <a:txBody>
                    <a:bodyPr/>
                    <a:lstStyle/>
                    <a:p>
                      <a:pPr marL="0" marR="0" lvl="0" indent="0" algn="ctr">
                        <a:spcBef>
                          <a:spcPts val="0"/>
                        </a:spcBef>
                        <a:spcAft>
                          <a:spcPts val="0"/>
                        </a:spcAft>
                        <a:buNone/>
                      </a:pPr>
                      <a:r>
                        <a:rPr lang="en-US" sz="1100" b="1">
                          <a:effectLst/>
                        </a:rPr>
                        <a:t>STUDENTS REMOTE LEARNING DAY</a:t>
                      </a:r>
                      <a:endParaRPr lang="en-US" sz="1100" b="1"/>
                    </a:p>
                    <a:p>
                      <a:pPr marL="0" marR="0" lvl="0" indent="0" algn="ctr">
                        <a:spcBef>
                          <a:spcPts val="0"/>
                        </a:spcBef>
                        <a:spcAft>
                          <a:spcPts val="0"/>
                        </a:spcAft>
                        <a:buNone/>
                      </a:pPr>
                      <a:endParaRPr lang="en-US" sz="1100" b="1">
                        <a:effectLst/>
                      </a:endParaRPr>
                    </a:p>
                    <a:p>
                      <a:pPr marL="0" marR="0" lvl="0" indent="0" algn="ctr">
                        <a:spcBef>
                          <a:spcPts val="0"/>
                        </a:spcBef>
                        <a:spcAft>
                          <a:spcPts val="0"/>
                        </a:spcAft>
                        <a:buNone/>
                      </a:pPr>
                      <a:r>
                        <a:rPr lang="en-US" sz="1100" b="1">
                          <a:effectLst/>
                        </a:rPr>
                        <a:t>SCHOOL CLEANING DAY</a:t>
                      </a:r>
                      <a:endParaRPr lang="en-US" sz="1100" b="1"/>
                    </a:p>
                    <a:p>
                      <a:pPr marL="0" marR="0" lvl="0" indent="0" algn="ctr">
                        <a:spcBef>
                          <a:spcPts val="0"/>
                        </a:spcBef>
                        <a:spcAft>
                          <a:spcPts val="0"/>
                        </a:spcAft>
                        <a:buNone/>
                      </a:pPr>
                      <a:endParaRPr lang="en-US" sz="1100" b="1">
                        <a:effectLst/>
                      </a:endParaRPr>
                    </a:p>
                    <a:p>
                      <a:pPr marL="0" marR="0" lvl="0" indent="0" algn="ctr">
                        <a:spcBef>
                          <a:spcPts val="0"/>
                        </a:spcBef>
                        <a:spcAft>
                          <a:spcPts val="0"/>
                        </a:spcAft>
                        <a:buNone/>
                      </a:pPr>
                      <a:r>
                        <a:rPr lang="en-US" sz="1100" b="1">
                          <a:effectLst/>
                        </a:rPr>
                        <a:t>TEACHER PLANNING &amp; MEETING DAY</a:t>
                      </a:r>
                      <a:endParaRPr lang="en-US" sz="1100" b="1"/>
                    </a:p>
                  </a:txBody>
                  <a:tcPr marL="68580" marR="68580" marT="0" marB="0" anchor="ctr"/>
                </a:tc>
                <a:tc hMerge="1">
                  <a:txBody>
                    <a:bodyPr/>
                    <a:lstStyle/>
                    <a:p>
                      <a:endParaRPr lang="en-US"/>
                    </a:p>
                  </a:txBody>
                  <a:tcPr/>
                </a:tc>
                <a:tc gridSpan="2">
                  <a:txBody>
                    <a:bodyPr/>
                    <a:lstStyle/>
                    <a:p>
                      <a:pPr algn="ctr">
                        <a:spcAft>
                          <a:spcPts val="0"/>
                        </a:spcAft>
                      </a:pPr>
                      <a:r>
                        <a:rPr lang="en-US" sz="1400">
                          <a:effectLst/>
                        </a:rPr>
                        <a:t>STUDENTS</a:t>
                      </a:r>
                    </a:p>
                    <a:p>
                      <a:pPr algn="ctr">
                        <a:spcAft>
                          <a:spcPts val="0"/>
                        </a:spcAft>
                      </a:pPr>
                      <a:r>
                        <a:rPr lang="en-US" sz="1400">
                          <a:effectLst/>
                        </a:rPr>
                        <a:t>IN</a:t>
                      </a:r>
                    </a:p>
                    <a:p>
                      <a:pPr algn="ctr">
                        <a:spcAft>
                          <a:spcPts val="0"/>
                        </a:spcAft>
                      </a:pPr>
                      <a:r>
                        <a:rPr lang="en-US" sz="1400">
                          <a:effectLst/>
                        </a:rPr>
                        <a:t>SCHOOL</a:t>
                      </a:r>
                    </a:p>
                  </a:txBody>
                  <a:tcPr marL="68580" marR="68580" marT="0" marB="0" anchor="ctr"/>
                </a:tc>
                <a:tc hMerge="1">
                  <a:txBody>
                    <a:bodyPr/>
                    <a:lstStyle/>
                    <a:p>
                      <a:pPr algn="ctr">
                        <a:spcAft>
                          <a:spcPts val="0"/>
                        </a:spcAft>
                      </a:pPr>
                      <a:endParaRPr lang="en-US" sz="1400">
                        <a:effectLst/>
                      </a:endParaRPr>
                    </a:p>
                  </a:txBody>
                  <a:tcPr marL="68580" marR="68580" marT="0" marB="0" anchor="ctr"/>
                </a:tc>
                <a:tc>
                  <a:txBody>
                    <a:bodyPr/>
                    <a:lstStyle/>
                    <a:p>
                      <a:pPr algn="ctr">
                        <a:spcAft>
                          <a:spcPts val="0"/>
                        </a:spcAft>
                      </a:pPr>
                      <a:r>
                        <a:rPr lang="en-US" sz="1400">
                          <a:effectLst/>
                        </a:rPr>
                        <a:t>STUDENTS</a:t>
                      </a:r>
                    </a:p>
                    <a:p>
                      <a:pPr algn="ctr">
                        <a:spcAft>
                          <a:spcPts val="0"/>
                        </a:spcAft>
                      </a:pPr>
                      <a:r>
                        <a:rPr lang="en-US" sz="1400">
                          <a:effectLst/>
                        </a:rPr>
                        <a:t>IN</a:t>
                      </a:r>
                    </a:p>
                    <a:p>
                      <a:pPr algn="ctr">
                        <a:spcAft>
                          <a:spcPts val="0"/>
                        </a:spcAft>
                      </a:pPr>
                      <a:r>
                        <a:rPr lang="en-US" sz="1400">
                          <a:effectLst/>
                        </a:rPr>
                        <a:t>SCHOOL</a:t>
                      </a:r>
                    </a:p>
                  </a:txBody>
                  <a:tcPr marL="68580" marR="68580" marT="0" marB="0" anchor="ctr"/>
                </a:tc>
                <a:extLst>
                  <a:ext uri="{0D108BD9-81ED-4DB2-BD59-A6C34878D82A}">
                    <a16:rowId xmlns:a16="http://schemas.microsoft.com/office/drawing/2014/main" val="3795492526"/>
                  </a:ext>
                </a:extLst>
              </a:tr>
              <a:tr h="450288">
                <a:tc>
                  <a:txBody>
                    <a:bodyPr/>
                    <a:lstStyle/>
                    <a:p>
                      <a:pPr algn="ctr">
                        <a:spcAft>
                          <a:spcPts val="0"/>
                        </a:spcAft>
                      </a:pPr>
                      <a:r>
                        <a:rPr lang="en-US">
                          <a:effectLst/>
                        </a:rPr>
                        <a:t>CLASS SIZES</a:t>
                      </a:r>
                    </a:p>
                  </a:txBody>
                  <a:tcPr marL="68580" marR="68580" marT="0" marB="0" anchor="ctr"/>
                </a:tc>
                <a:tc gridSpan="3">
                  <a:txBody>
                    <a:bodyPr/>
                    <a:lstStyle/>
                    <a:p>
                      <a:pPr>
                        <a:spcAft>
                          <a:spcPts val="0"/>
                        </a:spcAft>
                      </a:pPr>
                      <a:r>
                        <a:rPr lang="en-US" sz="1600">
                          <a:effectLst/>
                        </a:rPr>
                        <a:t>Average class size is 14 students</a:t>
                      </a:r>
                    </a:p>
                    <a:p>
                      <a:pPr>
                        <a:spcAft>
                          <a:spcPts val="0"/>
                        </a:spcAft>
                      </a:pPr>
                      <a:r>
                        <a:rPr lang="en-US" sz="1800">
                          <a:effectLst/>
                        </a:rPr>
                        <a:t>Nontraditional spaces used as classrooms</a:t>
                      </a:r>
                    </a:p>
                    <a:p>
                      <a:pPr lvl="0">
                        <a:spcAft>
                          <a:spcPts val="0"/>
                        </a:spcAft>
                        <a:buNone/>
                      </a:pPr>
                      <a:r>
                        <a:rPr lang="en-US" sz="1800">
                          <a:effectLst/>
                        </a:rPr>
                        <a:t>Classes are Cohorts</a:t>
                      </a:r>
                    </a:p>
                  </a:txBody>
                  <a:tcPr marL="68580" marR="68580" marT="0" marB="0" anchor="ctr"/>
                </a:tc>
                <a:tc hMerge="1">
                  <a:txBody>
                    <a:bodyPr/>
                    <a:lstStyle/>
                    <a:p>
                      <a:endParaRPr lang="en-US"/>
                    </a:p>
                  </a:txBody>
                  <a:tcPr/>
                </a:tc>
                <a:tc hMerge="1">
                  <a:txBody>
                    <a:bodyPr/>
                    <a:lstStyle/>
                    <a:p>
                      <a:endParaRPr lang="en-US"/>
                    </a:p>
                  </a:txBody>
                  <a:tcPr/>
                </a:tc>
                <a:tc gridSpan="2">
                  <a:txBody>
                    <a:bodyPr/>
                    <a:lstStyle/>
                    <a:p>
                      <a:pPr lvl="0" algn="ctr">
                        <a:spcAft>
                          <a:spcPts val="0"/>
                        </a:spcAft>
                        <a:buNone/>
                      </a:pPr>
                      <a:r>
                        <a:rPr lang="en-US" sz="1800" b="1" i="0" u="none" strike="noStrike" noProof="0">
                          <a:solidFill>
                            <a:schemeClr val="bg1"/>
                          </a:solidFill>
                          <a:effectLst/>
                          <a:latin typeface="Calibri"/>
                        </a:rPr>
                        <a:t>SCHOOL TIMES</a:t>
                      </a:r>
                      <a:endParaRPr lang="en-US">
                        <a:solidFill>
                          <a:schemeClr val="bg1"/>
                        </a:solidFill>
                      </a:endParaRPr>
                    </a:p>
                  </a:txBody>
                  <a:tcPr marL="68580" marR="68580" marT="0" marB="0" anchor="ctr">
                    <a:solidFill>
                      <a:srgbClr val="0070C0"/>
                    </a:solidFill>
                  </a:tcPr>
                </a:tc>
                <a:tc hMerge="1">
                  <a:txBody>
                    <a:bodyPr/>
                    <a:lstStyle/>
                    <a:p>
                      <a:endParaRPr lang="en-US"/>
                    </a:p>
                  </a:txBody>
                  <a:tcPr/>
                </a:tc>
                <a:tc gridSpan="2">
                  <a:txBody>
                    <a:bodyPr/>
                    <a:lstStyle/>
                    <a:p>
                      <a:pPr lvl="0">
                        <a:spcAft>
                          <a:spcPts val="0"/>
                        </a:spcAft>
                        <a:buNone/>
                      </a:pPr>
                      <a:r>
                        <a:rPr lang="en-US" sz="1800" b="0" i="0" u="none" strike="noStrike" noProof="0">
                          <a:effectLst/>
                          <a:latin typeface="Calibri"/>
                        </a:rPr>
                        <a:t>High School: 7:30 – 2:30</a:t>
                      </a:r>
                    </a:p>
                    <a:p>
                      <a:pPr lvl="0">
                        <a:spcAft>
                          <a:spcPts val="0"/>
                        </a:spcAft>
                        <a:buNone/>
                      </a:pPr>
                      <a:r>
                        <a:rPr lang="en-US" sz="1800" b="0" i="0" u="none" strike="noStrike" noProof="0">
                          <a:effectLst/>
                        </a:rPr>
                        <a:t>Elementary:  8:30 – 3:30</a:t>
                      </a:r>
                      <a:endParaRPr lang="en-US"/>
                    </a:p>
                  </a:txBody>
                  <a:tcPr marL="68580" marR="68580" marT="0" marB="0" anchor="ctr"/>
                </a:tc>
                <a:tc hMerge="1">
                  <a:txBody>
                    <a:bodyPr/>
                    <a:lstStyle/>
                    <a:p>
                      <a:endParaRPr lang="en-US"/>
                    </a:p>
                  </a:txBody>
                  <a:tcPr/>
                </a:tc>
                <a:extLst>
                  <a:ext uri="{0D108BD9-81ED-4DB2-BD59-A6C34878D82A}">
                    <a16:rowId xmlns:a16="http://schemas.microsoft.com/office/drawing/2014/main" val="231788007"/>
                  </a:ext>
                </a:extLst>
              </a:tr>
              <a:tr h="1529427">
                <a:tc>
                  <a:txBody>
                    <a:bodyPr/>
                    <a:lstStyle/>
                    <a:p>
                      <a:pPr algn="ctr">
                        <a:spcAft>
                          <a:spcPts val="0"/>
                        </a:spcAft>
                      </a:pPr>
                      <a:r>
                        <a:rPr lang="en-US">
                          <a:effectLst/>
                        </a:rPr>
                        <a:t>HEALTH &amp; SAFETY</a:t>
                      </a:r>
                    </a:p>
                  </a:txBody>
                  <a:tcPr marL="68580" marR="68580" marT="0" marB="0" anchor="ctr"/>
                </a:tc>
                <a:tc gridSpan="7">
                  <a:txBody>
                    <a:bodyPr/>
                    <a:lstStyle/>
                    <a:p>
                      <a:pPr marL="342900" marR="0" lvl="0" indent="-342900">
                        <a:spcBef>
                          <a:spcPts val="0"/>
                        </a:spcBef>
                        <a:spcAft>
                          <a:spcPts val="0"/>
                        </a:spcAft>
                      </a:pPr>
                      <a:r>
                        <a:rPr lang="en-US">
                          <a:effectLst/>
                        </a:rPr>
                        <a:t>All students will be sitting 6’ apart and assigned seats in all classes</a:t>
                      </a:r>
                    </a:p>
                    <a:p>
                      <a:pPr marL="342900" marR="0" lvl="0" indent="-342900">
                        <a:spcBef>
                          <a:spcPts val="0"/>
                        </a:spcBef>
                        <a:spcAft>
                          <a:spcPts val="0"/>
                        </a:spcAft>
                      </a:pPr>
                      <a:r>
                        <a:rPr lang="en-US">
                          <a:effectLst/>
                        </a:rPr>
                        <a:t>All staff and students are required to be wearing a mask, when they are not sitting at their desk.</a:t>
                      </a:r>
                    </a:p>
                    <a:p>
                      <a:pPr marL="342900" marR="0" lvl="0" indent="-342900">
                        <a:spcBef>
                          <a:spcPts val="0"/>
                        </a:spcBef>
                        <a:spcAft>
                          <a:spcPts val="0"/>
                        </a:spcAft>
                      </a:pPr>
                      <a:r>
                        <a:rPr lang="en-US">
                          <a:effectLst/>
                        </a:rPr>
                        <a:t>MASKS MUST BE WORN ON BUS, in HALLWAY, and any other GROUP areas</a:t>
                      </a:r>
                    </a:p>
                    <a:p>
                      <a:pPr marL="342900" marR="0" lvl="0" indent="-342900">
                        <a:spcBef>
                          <a:spcPts val="0"/>
                        </a:spcBef>
                        <a:spcAft>
                          <a:spcPts val="0"/>
                        </a:spcAft>
                      </a:pPr>
                      <a:r>
                        <a:rPr lang="en-US">
                          <a:effectLst/>
                        </a:rPr>
                        <a:t>Daily Temperature checks are required for all STAFF and STUDENTS</a:t>
                      </a: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0906424"/>
                  </a:ext>
                </a:extLst>
              </a:tr>
              <a:tr h="816428">
                <a:tc>
                  <a:txBody>
                    <a:bodyPr/>
                    <a:lstStyle/>
                    <a:p>
                      <a:pPr algn="ctr">
                        <a:spcAft>
                          <a:spcPts val="0"/>
                        </a:spcAft>
                      </a:pPr>
                      <a:r>
                        <a:rPr lang="en-US">
                          <a:effectLst/>
                        </a:rPr>
                        <a:t>Entering School Facility</a:t>
                      </a:r>
                    </a:p>
                  </a:txBody>
                  <a:tcPr marL="68580" marR="68580" marT="0" marB="0" anchor="ctr"/>
                </a:tc>
                <a:tc gridSpan="7">
                  <a:txBody>
                    <a:bodyPr/>
                    <a:lstStyle/>
                    <a:p>
                      <a:pPr>
                        <a:spcAft>
                          <a:spcPts val="0"/>
                        </a:spcAft>
                      </a:pPr>
                      <a:r>
                        <a:rPr lang="en-US">
                          <a:effectLst/>
                        </a:rPr>
                        <a:t>Temperature checks before student boards the bus or building</a:t>
                      </a:r>
                    </a:p>
                    <a:p>
                      <a:pPr>
                        <a:spcAft>
                          <a:spcPts val="0"/>
                        </a:spcAft>
                      </a:pPr>
                      <a:r>
                        <a:rPr lang="en-US">
                          <a:effectLst/>
                        </a:rPr>
                        <a:t>MASKS MUST BE WORN ON BUS AND IN HALLWAY</a:t>
                      </a: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39180563"/>
                  </a:ext>
                </a:extLst>
              </a:tr>
              <a:tr h="846230">
                <a:tc>
                  <a:txBody>
                    <a:bodyPr/>
                    <a:lstStyle/>
                    <a:p>
                      <a:pPr lvl="0" algn="ctr">
                        <a:spcAft>
                          <a:spcPts val="0"/>
                        </a:spcAft>
                        <a:buNone/>
                      </a:pPr>
                      <a:r>
                        <a:rPr lang="en-US">
                          <a:effectLst/>
                        </a:rPr>
                        <a:t>FOOD</a:t>
                      </a:r>
                    </a:p>
                  </a:txBody>
                  <a:tcPr marL="68580" marR="68580" marT="0" marB="0" anchor="ctr"/>
                </a:tc>
                <a:tc gridSpan="7">
                  <a:txBody>
                    <a:bodyPr/>
                    <a:lstStyle/>
                    <a:p>
                      <a:pPr lvl="0">
                        <a:spcAft>
                          <a:spcPts val="0"/>
                        </a:spcAft>
                        <a:buNone/>
                      </a:pPr>
                      <a:r>
                        <a:rPr lang="en-US">
                          <a:effectLst/>
                        </a:rPr>
                        <a:t>Students will eat with cohorts in classrooms</a:t>
                      </a: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75806486"/>
                  </a:ext>
                </a:extLst>
              </a:tr>
            </a:tbl>
          </a:graphicData>
        </a:graphic>
      </p:graphicFrame>
    </p:spTree>
    <p:extLst>
      <p:ext uri="{BB962C8B-B14F-4D97-AF65-F5344CB8AC3E}">
        <p14:creationId xmlns:p14="http://schemas.microsoft.com/office/powerpoint/2010/main" val="35585946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DFA4E-7EF9-49B5-B1C5-4E96E44DDF77}"/>
              </a:ext>
            </a:extLst>
          </p:cNvPr>
          <p:cNvSpPr>
            <a:spLocks noGrp="1"/>
          </p:cNvSpPr>
          <p:nvPr>
            <p:ph type="title"/>
          </p:nvPr>
        </p:nvSpPr>
        <p:spPr>
          <a:xfrm>
            <a:off x="838200" y="365125"/>
            <a:ext cx="10515600" cy="487868"/>
          </a:xfrm>
        </p:spPr>
        <p:txBody>
          <a:bodyPr>
            <a:normAutofit fontScale="90000"/>
          </a:bodyPr>
          <a:lstStyle/>
          <a:p>
            <a:r>
              <a:rPr lang="en-US">
                <a:solidFill>
                  <a:schemeClr val="accent1"/>
                </a:solidFill>
                <a:latin typeface="Baskerville Old Face"/>
                <a:cs typeface="Calibri Light"/>
              </a:rPr>
              <a:t>Hybrid Instructional Model</a:t>
            </a:r>
            <a:endParaRPr lang="en-US">
              <a:solidFill>
                <a:schemeClr val="accent1"/>
              </a:solidFill>
              <a:latin typeface="Baskerville Old Face"/>
            </a:endParaRPr>
          </a:p>
        </p:txBody>
      </p:sp>
      <p:graphicFrame>
        <p:nvGraphicFramePr>
          <p:cNvPr id="5" name="Content Placeholder 4">
            <a:extLst>
              <a:ext uri="{FF2B5EF4-FFF2-40B4-BE49-F238E27FC236}">
                <a16:creationId xmlns:a16="http://schemas.microsoft.com/office/drawing/2014/main" id="{A72CD971-59D3-4470-9EF3-DFFDB936C736}"/>
              </a:ext>
            </a:extLst>
          </p:cNvPr>
          <p:cNvGraphicFramePr>
            <a:graphicFrameLocks noGrp="1"/>
          </p:cNvGraphicFramePr>
          <p:nvPr>
            <p:ph idx="1"/>
            <p:extLst>
              <p:ext uri="{D42A27DB-BD31-4B8C-83A1-F6EECF244321}">
                <p14:modId xmlns:p14="http://schemas.microsoft.com/office/powerpoint/2010/main" val="2313592959"/>
              </p:ext>
            </p:extLst>
          </p:nvPr>
        </p:nvGraphicFramePr>
        <p:xfrm>
          <a:off x="131205" y="903298"/>
          <a:ext cx="11831259" cy="5963006"/>
        </p:xfrm>
        <a:graphic>
          <a:graphicData uri="http://schemas.openxmlformats.org/drawingml/2006/table">
            <a:tbl>
              <a:tblPr firstRow="1" firstCol="1" bandRow="1">
                <a:tableStyleId>{5C22544A-7EE6-4342-B048-85BDC9FD1C3A}</a:tableStyleId>
              </a:tblPr>
              <a:tblGrid>
                <a:gridCol w="535838">
                  <a:extLst>
                    <a:ext uri="{9D8B030D-6E8A-4147-A177-3AD203B41FA5}">
                      <a16:colId xmlns:a16="http://schemas.microsoft.com/office/drawing/2014/main" val="26536322"/>
                    </a:ext>
                  </a:extLst>
                </a:gridCol>
                <a:gridCol w="2160505">
                  <a:extLst>
                    <a:ext uri="{9D8B030D-6E8A-4147-A177-3AD203B41FA5}">
                      <a16:colId xmlns:a16="http://schemas.microsoft.com/office/drawing/2014/main" val="483932411"/>
                    </a:ext>
                  </a:extLst>
                </a:gridCol>
                <a:gridCol w="246448">
                  <a:extLst>
                    <a:ext uri="{9D8B030D-6E8A-4147-A177-3AD203B41FA5}">
                      <a16:colId xmlns:a16="http://schemas.microsoft.com/office/drawing/2014/main" val="2442974792"/>
                    </a:ext>
                  </a:extLst>
                </a:gridCol>
                <a:gridCol w="2160505">
                  <a:extLst>
                    <a:ext uri="{9D8B030D-6E8A-4147-A177-3AD203B41FA5}">
                      <a16:colId xmlns:a16="http://schemas.microsoft.com/office/drawing/2014/main" val="563932322"/>
                    </a:ext>
                  </a:extLst>
                </a:gridCol>
                <a:gridCol w="2160505">
                  <a:extLst>
                    <a:ext uri="{9D8B030D-6E8A-4147-A177-3AD203B41FA5}">
                      <a16:colId xmlns:a16="http://schemas.microsoft.com/office/drawing/2014/main" val="3904061424"/>
                    </a:ext>
                  </a:extLst>
                </a:gridCol>
                <a:gridCol w="246448">
                  <a:extLst>
                    <a:ext uri="{9D8B030D-6E8A-4147-A177-3AD203B41FA5}">
                      <a16:colId xmlns:a16="http://schemas.microsoft.com/office/drawing/2014/main" val="4230066817"/>
                    </a:ext>
                  </a:extLst>
                </a:gridCol>
                <a:gridCol w="2160505">
                  <a:extLst>
                    <a:ext uri="{9D8B030D-6E8A-4147-A177-3AD203B41FA5}">
                      <a16:colId xmlns:a16="http://schemas.microsoft.com/office/drawing/2014/main" val="3569627015"/>
                    </a:ext>
                  </a:extLst>
                </a:gridCol>
                <a:gridCol w="2160505">
                  <a:extLst>
                    <a:ext uri="{9D8B030D-6E8A-4147-A177-3AD203B41FA5}">
                      <a16:colId xmlns:a16="http://schemas.microsoft.com/office/drawing/2014/main" val="2117874022"/>
                    </a:ext>
                  </a:extLst>
                </a:gridCol>
              </a:tblGrid>
              <a:tr h="273111">
                <a:tc gridSpan="8">
                  <a:txBody>
                    <a:bodyPr/>
                    <a:lstStyle/>
                    <a:p>
                      <a:pPr algn="ctr">
                        <a:spcAft>
                          <a:spcPts val="0"/>
                        </a:spcAft>
                      </a:pPr>
                      <a:r>
                        <a:rPr lang="en-US" sz="1800">
                          <a:effectLst/>
                        </a:rPr>
                        <a:t>HYBRID LEARNING (50% of Students in School)</a:t>
                      </a:r>
                      <a:endParaRPr lang="en-US">
                        <a:effectLst/>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49746658"/>
                  </a:ext>
                </a:extLst>
              </a:tr>
              <a:tr h="273111">
                <a:tc rowSpan="3">
                  <a:txBody>
                    <a:bodyPr/>
                    <a:lstStyle/>
                    <a:p>
                      <a:pPr marL="71755" marR="71755" algn="ctr">
                        <a:spcBef>
                          <a:spcPts val="0"/>
                        </a:spcBef>
                        <a:spcAft>
                          <a:spcPts val="0"/>
                        </a:spcAft>
                      </a:pPr>
                      <a:r>
                        <a:rPr lang="en-US" sz="1400">
                          <a:effectLst/>
                        </a:rPr>
                        <a:t>SCHEDULE</a:t>
                      </a:r>
                    </a:p>
                  </a:txBody>
                  <a:tcPr marL="68580" marR="68580" marT="0" marB="0" vert="vert270" anchor="ctr"/>
                </a:tc>
                <a:tc gridSpan="2">
                  <a:txBody>
                    <a:bodyPr/>
                    <a:lstStyle/>
                    <a:p>
                      <a:pPr algn="ctr">
                        <a:spcAft>
                          <a:spcPts val="0"/>
                        </a:spcAft>
                      </a:pPr>
                      <a:r>
                        <a:rPr lang="en-US">
                          <a:effectLst/>
                        </a:rPr>
                        <a:t>MONDAY</a:t>
                      </a:r>
                    </a:p>
                  </a:txBody>
                  <a:tcPr marL="68580" marR="68580" marT="0" marB="0" anchor="ctr"/>
                </a:tc>
                <a:tc hMerge="1">
                  <a:txBody>
                    <a:bodyPr/>
                    <a:lstStyle/>
                    <a:p>
                      <a:endParaRPr lang="en-US"/>
                    </a:p>
                  </a:txBody>
                  <a:tcPr/>
                </a:tc>
                <a:tc>
                  <a:txBody>
                    <a:bodyPr/>
                    <a:lstStyle/>
                    <a:p>
                      <a:pPr algn="ctr">
                        <a:spcAft>
                          <a:spcPts val="0"/>
                        </a:spcAft>
                      </a:pPr>
                      <a:r>
                        <a:rPr lang="en-US">
                          <a:effectLst/>
                        </a:rPr>
                        <a:t>TUESDAY</a:t>
                      </a:r>
                    </a:p>
                  </a:txBody>
                  <a:tcPr marL="68580" marR="68580" marT="0" marB="0" anchor="ctr"/>
                </a:tc>
                <a:tc gridSpan="2">
                  <a:txBody>
                    <a:bodyPr/>
                    <a:lstStyle/>
                    <a:p>
                      <a:pPr algn="ctr">
                        <a:spcAft>
                          <a:spcPts val="0"/>
                        </a:spcAft>
                      </a:pPr>
                      <a:r>
                        <a:rPr lang="en-US">
                          <a:effectLst/>
                        </a:rPr>
                        <a:t>WEDNESDAY</a:t>
                      </a:r>
                    </a:p>
                  </a:txBody>
                  <a:tcPr marL="68580" marR="68580" marT="0" marB="0" anchor="ctr"/>
                </a:tc>
                <a:tc hMerge="1">
                  <a:txBody>
                    <a:bodyPr/>
                    <a:lstStyle/>
                    <a:p>
                      <a:endParaRPr lang="en-US"/>
                    </a:p>
                  </a:txBody>
                  <a:tcPr/>
                </a:tc>
                <a:tc>
                  <a:txBody>
                    <a:bodyPr/>
                    <a:lstStyle/>
                    <a:p>
                      <a:pPr algn="ctr">
                        <a:spcAft>
                          <a:spcPts val="0"/>
                        </a:spcAft>
                      </a:pPr>
                      <a:r>
                        <a:rPr lang="en-US">
                          <a:effectLst/>
                        </a:rPr>
                        <a:t>THURSDAY</a:t>
                      </a:r>
                    </a:p>
                  </a:txBody>
                  <a:tcPr marL="68580" marR="68580" marT="0" marB="0" anchor="ctr"/>
                </a:tc>
                <a:tc>
                  <a:txBody>
                    <a:bodyPr/>
                    <a:lstStyle/>
                    <a:p>
                      <a:pPr algn="ctr">
                        <a:spcAft>
                          <a:spcPts val="0"/>
                        </a:spcAft>
                      </a:pPr>
                      <a:r>
                        <a:rPr lang="en-US">
                          <a:effectLst/>
                        </a:rPr>
                        <a:t>FRIDAY</a:t>
                      </a:r>
                    </a:p>
                  </a:txBody>
                  <a:tcPr marL="68580" marR="68580" marT="0" marB="0" anchor="ctr"/>
                </a:tc>
                <a:extLst>
                  <a:ext uri="{0D108BD9-81ED-4DB2-BD59-A6C34878D82A}">
                    <a16:rowId xmlns:a16="http://schemas.microsoft.com/office/drawing/2014/main" val="398055085"/>
                  </a:ext>
                </a:extLst>
              </a:tr>
              <a:tr h="640105">
                <a:tc vMerge="1">
                  <a:txBody>
                    <a:bodyPr/>
                    <a:lstStyle/>
                    <a:p>
                      <a:endParaRPr lang="en-US"/>
                    </a:p>
                  </a:txBody>
                  <a:tcPr/>
                </a:tc>
                <a:tc gridSpan="2">
                  <a:txBody>
                    <a:bodyPr/>
                    <a:lstStyle/>
                    <a:p>
                      <a:pPr algn="ctr">
                        <a:spcAft>
                          <a:spcPts val="0"/>
                        </a:spcAft>
                      </a:pPr>
                      <a:r>
                        <a:rPr lang="en-US" sz="1400">
                          <a:effectLst/>
                        </a:rPr>
                        <a:t>GROUP A</a:t>
                      </a:r>
                    </a:p>
                    <a:p>
                      <a:pPr algn="ctr">
                        <a:spcAft>
                          <a:spcPts val="0"/>
                        </a:spcAft>
                      </a:pPr>
                      <a:r>
                        <a:rPr lang="en-US" sz="1400">
                          <a:effectLst/>
                        </a:rPr>
                        <a:t>IN</a:t>
                      </a:r>
                    </a:p>
                    <a:p>
                      <a:pPr algn="ctr">
                        <a:spcAft>
                          <a:spcPts val="0"/>
                        </a:spcAft>
                      </a:pPr>
                      <a:r>
                        <a:rPr lang="en-US" sz="1400">
                          <a:effectLst/>
                        </a:rPr>
                        <a:t>SCHOOL</a:t>
                      </a:r>
                    </a:p>
                  </a:txBody>
                  <a:tcPr marL="68580" marR="68580" marT="0" marB="0" anchor="ctr"/>
                </a:tc>
                <a:tc hMerge="1">
                  <a:txBody>
                    <a:bodyPr/>
                    <a:lstStyle/>
                    <a:p>
                      <a:endParaRPr lang="en-US"/>
                    </a:p>
                  </a:txBody>
                  <a:tcPr/>
                </a:tc>
                <a:tc>
                  <a:txBody>
                    <a:bodyPr/>
                    <a:lstStyle/>
                    <a:p>
                      <a:pPr algn="ctr">
                        <a:spcAft>
                          <a:spcPts val="0"/>
                        </a:spcAft>
                      </a:pPr>
                      <a:r>
                        <a:rPr lang="en-US" sz="1400">
                          <a:effectLst/>
                        </a:rPr>
                        <a:t>GROUP A</a:t>
                      </a:r>
                    </a:p>
                    <a:p>
                      <a:pPr algn="ctr">
                        <a:spcAft>
                          <a:spcPts val="0"/>
                        </a:spcAft>
                      </a:pPr>
                      <a:r>
                        <a:rPr lang="en-US" sz="1400">
                          <a:effectLst/>
                        </a:rPr>
                        <a:t>IN</a:t>
                      </a:r>
                    </a:p>
                    <a:p>
                      <a:pPr algn="ctr">
                        <a:spcAft>
                          <a:spcPts val="0"/>
                        </a:spcAft>
                      </a:pPr>
                      <a:r>
                        <a:rPr lang="en-US" sz="1400">
                          <a:effectLst/>
                        </a:rPr>
                        <a:t>SCHOOL</a:t>
                      </a:r>
                    </a:p>
                  </a:txBody>
                  <a:tcPr marL="68580" marR="68580" marT="0" marB="0" anchor="ctr"/>
                </a:tc>
                <a:tc rowSpan="2" gridSpan="2">
                  <a:txBody>
                    <a:bodyPr/>
                    <a:lstStyle/>
                    <a:p>
                      <a:pPr marL="342900" marR="0" lvl="0" indent="-342900">
                        <a:spcBef>
                          <a:spcPts val="0"/>
                        </a:spcBef>
                        <a:spcAft>
                          <a:spcPts val="0"/>
                        </a:spcAft>
                      </a:pPr>
                      <a:r>
                        <a:rPr lang="en-US" sz="1400">
                          <a:effectLst/>
                        </a:rPr>
                        <a:t>REMOTE LEARNING DAY for both Groups</a:t>
                      </a:r>
                    </a:p>
                    <a:p>
                      <a:pPr marL="124460" marR="0">
                        <a:spcBef>
                          <a:spcPts val="0"/>
                        </a:spcBef>
                        <a:spcAft>
                          <a:spcPts val="0"/>
                        </a:spcAft>
                      </a:pPr>
                      <a:endParaRPr lang="en-US" sz="1400">
                        <a:effectLst/>
                      </a:endParaRPr>
                    </a:p>
                    <a:p>
                      <a:pPr marL="342900" marR="0" lvl="0" indent="-342900">
                        <a:spcBef>
                          <a:spcPts val="0"/>
                        </a:spcBef>
                        <a:spcAft>
                          <a:spcPts val="0"/>
                        </a:spcAft>
                      </a:pPr>
                      <a:r>
                        <a:rPr lang="en-US" sz="1400">
                          <a:effectLst/>
                        </a:rPr>
                        <a:t>SCHOOL CLEANING DAY</a:t>
                      </a:r>
                    </a:p>
                    <a:p>
                      <a:pPr>
                        <a:spcAft>
                          <a:spcPts val="0"/>
                        </a:spcAft>
                      </a:pPr>
                      <a:endParaRPr lang="en-US" sz="1400">
                        <a:effectLst/>
                      </a:endParaRPr>
                    </a:p>
                    <a:p>
                      <a:pPr marL="342900" marR="0" lvl="0" indent="-342900">
                        <a:spcBef>
                          <a:spcPts val="0"/>
                        </a:spcBef>
                        <a:spcAft>
                          <a:spcPts val="0"/>
                        </a:spcAft>
                      </a:pPr>
                      <a:r>
                        <a:rPr lang="en-US" sz="1400">
                          <a:effectLst/>
                        </a:rPr>
                        <a:t>TEACHER PLANNING &amp; MEETING DAY</a:t>
                      </a:r>
                    </a:p>
                  </a:txBody>
                  <a:tcPr marL="68580" marR="68580" marT="0" marB="0" anchor="ctr"/>
                </a:tc>
                <a:tc rowSpan="2" hMerge="1">
                  <a:txBody>
                    <a:bodyPr/>
                    <a:lstStyle/>
                    <a:p>
                      <a:endParaRPr lang="en-US"/>
                    </a:p>
                  </a:txBody>
                  <a:tcPr/>
                </a:tc>
                <a:tc>
                  <a:txBody>
                    <a:bodyPr/>
                    <a:lstStyle/>
                    <a:p>
                      <a:pPr algn="ctr">
                        <a:spcAft>
                          <a:spcPts val="0"/>
                        </a:spcAft>
                      </a:pPr>
                      <a:r>
                        <a:rPr lang="en-US" sz="1400">
                          <a:effectLst/>
                        </a:rPr>
                        <a:t>GROUP B</a:t>
                      </a:r>
                    </a:p>
                    <a:p>
                      <a:pPr algn="ctr">
                        <a:spcAft>
                          <a:spcPts val="0"/>
                        </a:spcAft>
                      </a:pPr>
                      <a:r>
                        <a:rPr lang="en-US" sz="1400">
                          <a:effectLst/>
                        </a:rPr>
                        <a:t>IN</a:t>
                      </a:r>
                    </a:p>
                    <a:p>
                      <a:pPr algn="ctr">
                        <a:spcAft>
                          <a:spcPts val="0"/>
                        </a:spcAft>
                      </a:pPr>
                      <a:r>
                        <a:rPr lang="en-US" sz="1400">
                          <a:effectLst/>
                        </a:rPr>
                        <a:t>SCHOOL</a:t>
                      </a:r>
                    </a:p>
                  </a:txBody>
                  <a:tcPr marL="68580" marR="68580" marT="0" marB="0" anchor="ctr"/>
                </a:tc>
                <a:tc>
                  <a:txBody>
                    <a:bodyPr/>
                    <a:lstStyle/>
                    <a:p>
                      <a:pPr algn="ctr">
                        <a:spcAft>
                          <a:spcPts val="0"/>
                        </a:spcAft>
                      </a:pPr>
                      <a:r>
                        <a:rPr lang="en-US" sz="1400">
                          <a:effectLst/>
                        </a:rPr>
                        <a:t>GROUP B</a:t>
                      </a:r>
                    </a:p>
                    <a:p>
                      <a:pPr algn="ctr">
                        <a:spcAft>
                          <a:spcPts val="0"/>
                        </a:spcAft>
                      </a:pPr>
                      <a:r>
                        <a:rPr lang="en-US" sz="1400">
                          <a:effectLst/>
                        </a:rPr>
                        <a:t>IN</a:t>
                      </a:r>
                    </a:p>
                    <a:p>
                      <a:pPr algn="ctr">
                        <a:spcAft>
                          <a:spcPts val="0"/>
                        </a:spcAft>
                      </a:pPr>
                      <a:r>
                        <a:rPr lang="en-US" sz="1400">
                          <a:effectLst/>
                        </a:rPr>
                        <a:t>SCHOOL</a:t>
                      </a:r>
                    </a:p>
                  </a:txBody>
                  <a:tcPr marL="68580" marR="68580" marT="0" marB="0" anchor="ctr"/>
                </a:tc>
                <a:extLst>
                  <a:ext uri="{0D108BD9-81ED-4DB2-BD59-A6C34878D82A}">
                    <a16:rowId xmlns:a16="http://schemas.microsoft.com/office/drawing/2014/main" val="112487337"/>
                  </a:ext>
                </a:extLst>
              </a:tr>
              <a:tr h="844939">
                <a:tc vMerge="1">
                  <a:txBody>
                    <a:bodyPr/>
                    <a:lstStyle/>
                    <a:p>
                      <a:endParaRPr lang="en-US"/>
                    </a:p>
                  </a:txBody>
                  <a:tcPr/>
                </a:tc>
                <a:tc gridSpan="2">
                  <a:txBody>
                    <a:bodyPr/>
                    <a:lstStyle/>
                    <a:p>
                      <a:pPr algn="ctr">
                        <a:spcAft>
                          <a:spcPts val="0"/>
                        </a:spcAft>
                      </a:pPr>
                      <a:r>
                        <a:rPr lang="en-US" sz="1400">
                          <a:effectLst/>
                        </a:rPr>
                        <a:t>GROUP B</a:t>
                      </a:r>
                    </a:p>
                    <a:p>
                      <a:pPr algn="ctr">
                        <a:spcAft>
                          <a:spcPts val="0"/>
                        </a:spcAft>
                      </a:pPr>
                      <a:r>
                        <a:rPr lang="en-US" sz="1400">
                          <a:effectLst/>
                        </a:rPr>
                        <a:t>REMOTE LEARNING FROM THU, FRI INSTRUCTION</a:t>
                      </a:r>
                    </a:p>
                    <a:p>
                      <a:pPr algn="ctr">
                        <a:spcAft>
                          <a:spcPts val="0"/>
                        </a:spcAft>
                      </a:pPr>
                      <a:r>
                        <a:rPr lang="en-US" sz="1400">
                          <a:effectLst/>
                        </a:rPr>
                        <a:t>FROM PREVIOUS WEEK</a:t>
                      </a:r>
                    </a:p>
                  </a:txBody>
                  <a:tcPr marL="68580" marR="68580" marT="0" marB="0" anchor="ctr"/>
                </a:tc>
                <a:tc hMerge="1">
                  <a:txBody>
                    <a:bodyPr/>
                    <a:lstStyle/>
                    <a:p>
                      <a:endParaRPr lang="en-US"/>
                    </a:p>
                  </a:txBody>
                  <a:tcPr/>
                </a:tc>
                <a:tc>
                  <a:txBody>
                    <a:bodyPr/>
                    <a:lstStyle/>
                    <a:p>
                      <a:pPr algn="ctr">
                        <a:spcAft>
                          <a:spcPts val="0"/>
                        </a:spcAft>
                      </a:pPr>
                      <a:r>
                        <a:rPr lang="en-US" sz="1400">
                          <a:effectLst/>
                        </a:rPr>
                        <a:t>GROUP B</a:t>
                      </a:r>
                    </a:p>
                    <a:p>
                      <a:pPr algn="ctr">
                        <a:spcAft>
                          <a:spcPts val="0"/>
                        </a:spcAft>
                      </a:pPr>
                      <a:r>
                        <a:rPr lang="en-US" sz="1400">
                          <a:effectLst/>
                        </a:rPr>
                        <a:t>REMOTE LEARNING FROM THU, FRI INSTRUCTION</a:t>
                      </a:r>
                    </a:p>
                    <a:p>
                      <a:pPr algn="ctr">
                        <a:spcAft>
                          <a:spcPts val="0"/>
                        </a:spcAft>
                      </a:pPr>
                      <a:r>
                        <a:rPr lang="en-US" sz="1400">
                          <a:effectLst/>
                        </a:rPr>
                        <a:t>FROM PREVIOUS WEEK</a:t>
                      </a:r>
                    </a:p>
                  </a:txBody>
                  <a:tcPr marL="68580" marR="68580" marT="0" marB="0" anchor="ctr"/>
                </a:tc>
                <a:tc gridSpan="2" vMerge="1">
                  <a:txBody>
                    <a:bodyPr/>
                    <a:lstStyle/>
                    <a:p>
                      <a:endParaRPr lang="en-US"/>
                    </a:p>
                  </a:txBody>
                  <a:tcPr/>
                </a:tc>
                <a:tc hMerge="1" vMerge="1">
                  <a:txBody>
                    <a:bodyPr/>
                    <a:lstStyle/>
                    <a:p>
                      <a:endParaRPr lang="en-US"/>
                    </a:p>
                  </a:txBody>
                  <a:tcPr/>
                </a:tc>
                <a:tc>
                  <a:txBody>
                    <a:bodyPr/>
                    <a:lstStyle/>
                    <a:p>
                      <a:pPr algn="ctr">
                        <a:spcAft>
                          <a:spcPts val="0"/>
                        </a:spcAft>
                      </a:pPr>
                      <a:r>
                        <a:rPr lang="en-US" sz="1400">
                          <a:effectLst/>
                        </a:rPr>
                        <a:t>GROUP A</a:t>
                      </a:r>
                    </a:p>
                    <a:p>
                      <a:pPr algn="ctr">
                        <a:spcAft>
                          <a:spcPts val="0"/>
                        </a:spcAft>
                      </a:pPr>
                      <a:r>
                        <a:rPr lang="en-US" sz="1400">
                          <a:effectLst/>
                        </a:rPr>
                        <a:t>REMOTE LEARNING FROM MON, TUE INSTRUCTION</a:t>
                      </a:r>
                    </a:p>
                  </a:txBody>
                  <a:tcPr marL="68580" marR="68580" marT="0" marB="0" anchor="ctr"/>
                </a:tc>
                <a:tc>
                  <a:txBody>
                    <a:bodyPr/>
                    <a:lstStyle/>
                    <a:p>
                      <a:pPr algn="ctr">
                        <a:spcAft>
                          <a:spcPts val="0"/>
                        </a:spcAft>
                      </a:pPr>
                      <a:r>
                        <a:rPr lang="en-US" sz="1400">
                          <a:effectLst/>
                        </a:rPr>
                        <a:t>GROUP A</a:t>
                      </a:r>
                    </a:p>
                    <a:p>
                      <a:pPr algn="ctr">
                        <a:spcAft>
                          <a:spcPts val="0"/>
                        </a:spcAft>
                      </a:pPr>
                      <a:r>
                        <a:rPr lang="en-US" sz="1400">
                          <a:effectLst/>
                        </a:rPr>
                        <a:t>REMOTE LEARNING FROM MON, TUE INSTRUCTION</a:t>
                      </a:r>
                    </a:p>
                  </a:txBody>
                  <a:tcPr marL="68580" marR="68580" marT="0" marB="0" anchor="ctr"/>
                </a:tc>
                <a:extLst>
                  <a:ext uri="{0D108BD9-81ED-4DB2-BD59-A6C34878D82A}">
                    <a16:rowId xmlns:a16="http://schemas.microsoft.com/office/drawing/2014/main" val="3539938519"/>
                  </a:ext>
                </a:extLst>
              </a:tr>
              <a:tr h="1041918">
                <a:tc>
                  <a:txBody>
                    <a:bodyPr/>
                    <a:lstStyle/>
                    <a:p>
                      <a:pPr marL="71755" marR="71755" algn="ctr">
                        <a:spcBef>
                          <a:spcPts val="0"/>
                        </a:spcBef>
                        <a:spcAft>
                          <a:spcPts val="0"/>
                        </a:spcAft>
                      </a:pPr>
                      <a:r>
                        <a:rPr lang="en-US" sz="1400">
                          <a:effectLst/>
                        </a:rPr>
                        <a:t>TEACHERS</a:t>
                      </a:r>
                    </a:p>
                  </a:txBody>
                  <a:tcPr marL="68580" marR="68580" marT="0" marB="0" vert="vert270" anchor="ctr"/>
                </a:tc>
                <a:tc gridSpan="7">
                  <a:txBody>
                    <a:bodyPr/>
                    <a:lstStyle/>
                    <a:p>
                      <a:pPr>
                        <a:spcAft>
                          <a:spcPts val="0"/>
                        </a:spcAft>
                      </a:pPr>
                      <a:r>
                        <a:rPr lang="en-US" sz="1400">
                          <a:effectLst/>
                        </a:rPr>
                        <a:t>GROUP A INSTRUCTION would start on MONDAY, TUESDAY with independent instruction (Follow-up for Wednesday, Thursday, Friday)</a:t>
                      </a:r>
                    </a:p>
                    <a:p>
                      <a:pPr>
                        <a:spcAft>
                          <a:spcPts val="0"/>
                        </a:spcAft>
                      </a:pPr>
                      <a:endParaRPr lang="en-US" sz="1400">
                        <a:effectLst/>
                      </a:endParaRPr>
                    </a:p>
                    <a:p>
                      <a:pPr>
                        <a:spcAft>
                          <a:spcPts val="0"/>
                        </a:spcAft>
                      </a:pPr>
                      <a:r>
                        <a:rPr lang="en-US" sz="1400">
                          <a:effectLst/>
                        </a:rPr>
                        <a:t>GROUP B INSTRUCTION would start on THURSDAY, FRIDAY with independent instruction on Monday, Tuesday of next week)</a:t>
                      </a: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12932625"/>
                  </a:ext>
                </a:extLst>
              </a:tr>
              <a:tr h="477944">
                <a:tc gridSpan="2">
                  <a:txBody>
                    <a:bodyPr/>
                    <a:lstStyle/>
                    <a:p>
                      <a:pPr algn="ctr">
                        <a:spcAft>
                          <a:spcPts val="0"/>
                        </a:spcAft>
                      </a:pPr>
                      <a:r>
                        <a:rPr lang="en-US">
                          <a:effectLst/>
                        </a:rPr>
                        <a:t>SPECIAL EDUCATION</a:t>
                      </a:r>
                    </a:p>
                  </a:txBody>
                  <a:tcPr marL="68580" marR="68580" marT="0" marB="0" anchor="ctr"/>
                </a:tc>
                <a:tc hMerge="1">
                  <a:txBody>
                    <a:bodyPr/>
                    <a:lstStyle/>
                    <a:p>
                      <a:endParaRPr lang="en-US"/>
                    </a:p>
                  </a:txBody>
                  <a:tcPr/>
                </a:tc>
                <a:tc gridSpan="6">
                  <a:txBody>
                    <a:bodyPr/>
                    <a:lstStyle/>
                    <a:p>
                      <a:pPr marL="285750" lvl="0" indent="-285750" algn="l">
                        <a:lnSpc>
                          <a:spcPct val="100000"/>
                        </a:lnSpc>
                        <a:spcBef>
                          <a:spcPts val="0"/>
                        </a:spcBef>
                        <a:spcAft>
                          <a:spcPts val="0"/>
                        </a:spcAft>
                        <a:buFont typeface="Arial"/>
                        <a:buChar char="•"/>
                      </a:pPr>
                      <a:r>
                        <a:rPr lang="en-US" sz="1400" b="0" i="0" u="none" strike="noStrike" noProof="0">
                          <a:effectLst/>
                          <a:latin typeface="Calibri"/>
                        </a:rPr>
                        <a:t>GROUP A would include all students with Consultant Teacher, Special Class, and Resource Room Services</a:t>
                      </a:r>
                      <a:endParaRPr lang="en-US" sz="1400">
                        <a:effectLst/>
                      </a:endParaRPr>
                    </a:p>
                    <a:p>
                      <a:pPr marL="285750" lvl="0" indent="-285750" algn="l">
                        <a:lnSpc>
                          <a:spcPct val="100000"/>
                        </a:lnSpc>
                        <a:spcBef>
                          <a:spcPts val="0"/>
                        </a:spcBef>
                        <a:spcAft>
                          <a:spcPts val="0"/>
                        </a:spcAft>
                        <a:buFont typeface="Arial"/>
                        <a:buChar char="•"/>
                      </a:pPr>
                      <a:r>
                        <a:rPr lang="en-US" sz="1400" b="0" i="0" u="none" strike="noStrike" noProof="0">
                          <a:effectLst/>
                          <a:latin typeface="Calibri"/>
                        </a:rPr>
                        <a:t>When Group A is home, the Special Education Teachers will connect with students to assist with remote learning activities</a:t>
                      </a:r>
                      <a:endParaRPr lang="en-US" sz="1400">
                        <a:effectLst/>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11133458"/>
                  </a:ext>
                </a:extLst>
              </a:tr>
              <a:tr h="342122">
                <a:tc gridSpan="2">
                  <a:txBody>
                    <a:bodyPr/>
                    <a:lstStyle/>
                    <a:p>
                      <a:pPr algn="ctr">
                        <a:spcAft>
                          <a:spcPts val="0"/>
                        </a:spcAft>
                      </a:pPr>
                      <a:r>
                        <a:rPr lang="en-US" b="1">
                          <a:effectLst/>
                        </a:rPr>
                        <a:t>GROUPS</a:t>
                      </a:r>
                    </a:p>
                  </a:txBody>
                  <a:tcPr marL="68580" marR="68580" marT="0" marB="0" anchor="ctr"/>
                </a:tc>
                <a:tc hMerge="1">
                  <a:txBody>
                    <a:bodyPr/>
                    <a:lstStyle/>
                    <a:p>
                      <a:endParaRPr lang="en-US"/>
                    </a:p>
                  </a:txBody>
                  <a:tcPr/>
                </a:tc>
                <a:tc gridSpan="6">
                  <a:txBody>
                    <a:bodyPr/>
                    <a:lstStyle/>
                    <a:p>
                      <a:pPr marL="342900" marR="0" lvl="0" indent="-342900">
                        <a:spcBef>
                          <a:spcPts val="0"/>
                        </a:spcBef>
                        <a:spcAft>
                          <a:spcPts val="0"/>
                        </a:spcAft>
                      </a:pPr>
                      <a:r>
                        <a:rPr lang="en-US" b="1"/>
                        <a:t>Student from the same family will be a part of the same group</a:t>
                      </a: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65712755"/>
                  </a:ext>
                </a:extLst>
              </a:tr>
              <a:tr h="940836">
                <a:tc gridSpan="2">
                  <a:txBody>
                    <a:bodyPr/>
                    <a:lstStyle/>
                    <a:p>
                      <a:pPr algn="ctr">
                        <a:spcAft>
                          <a:spcPts val="0"/>
                        </a:spcAft>
                      </a:pPr>
                      <a:r>
                        <a:rPr lang="en-US">
                          <a:effectLst/>
                        </a:rPr>
                        <a:t>HEALTH &amp; SAFETY</a:t>
                      </a:r>
                    </a:p>
                  </a:txBody>
                  <a:tcPr marL="68580" marR="68580" marT="0" marB="0" anchor="ctr"/>
                </a:tc>
                <a:tc hMerge="1">
                  <a:txBody>
                    <a:bodyPr/>
                    <a:lstStyle/>
                    <a:p>
                      <a:endParaRPr lang="en-US"/>
                    </a:p>
                  </a:txBody>
                  <a:tcPr/>
                </a:tc>
                <a:tc gridSpan="6">
                  <a:txBody>
                    <a:bodyPr/>
                    <a:lstStyle/>
                    <a:p>
                      <a:pPr marL="342900" marR="0" lvl="0" indent="-342900">
                        <a:spcBef>
                          <a:spcPts val="0"/>
                        </a:spcBef>
                        <a:spcAft>
                          <a:spcPts val="0"/>
                        </a:spcAft>
                      </a:pPr>
                      <a:r>
                        <a:rPr lang="en-US" sz="1400">
                          <a:effectLst/>
                        </a:rPr>
                        <a:t>All students will be sitting 6’ apart; students will have assigned seats in all classes; </a:t>
                      </a:r>
                    </a:p>
                    <a:p>
                      <a:pPr marL="342900" marR="0" lvl="0" indent="-342900">
                        <a:spcBef>
                          <a:spcPts val="0"/>
                        </a:spcBef>
                        <a:spcAft>
                          <a:spcPts val="0"/>
                        </a:spcAft>
                      </a:pPr>
                      <a:r>
                        <a:rPr lang="en-US" sz="1400">
                          <a:effectLst/>
                        </a:rPr>
                        <a:t>All staff and students are required to be wearing a mask, when they are not sitting at their desk.</a:t>
                      </a:r>
                    </a:p>
                    <a:p>
                      <a:pPr marL="342900" marR="0" lvl="0" indent="-342900">
                        <a:spcBef>
                          <a:spcPts val="0"/>
                        </a:spcBef>
                        <a:spcAft>
                          <a:spcPts val="0"/>
                        </a:spcAft>
                      </a:pPr>
                      <a:r>
                        <a:rPr lang="en-US" sz="1400">
                          <a:effectLst/>
                        </a:rPr>
                        <a:t>MASKS MUST BE WORN ON BUS, in HALLWAY, and any other GROUP areas</a:t>
                      </a:r>
                    </a:p>
                    <a:p>
                      <a:pPr marL="342900" marR="0" lvl="0" indent="-342900">
                        <a:spcBef>
                          <a:spcPts val="0"/>
                        </a:spcBef>
                        <a:spcAft>
                          <a:spcPts val="0"/>
                        </a:spcAft>
                      </a:pPr>
                      <a:r>
                        <a:rPr lang="en-US" sz="1400">
                          <a:effectLst/>
                        </a:rPr>
                        <a:t>Daily Temperature checks are required for all STAFF and STUDENTS</a:t>
                      </a: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97297259"/>
                  </a:ext>
                </a:extLst>
              </a:tr>
              <a:tr h="629816">
                <a:tc gridSpan="2">
                  <a:txBody>
                    <a:bodyPr/>
                    <a:lstStyle/>
                    <a:p>
                      <a:pPr algn="ctr">
                        <a:spcAft>
                          <a:spcPts val="0"/>
                        </a:spcAft>
                      </a:pPr>
                      <a:r>
                        <a:rPr lang="en-US">
                          <a:effectLst/>
                        </a:rPr>
                        <a:t>TRANSPORTATION</a:t>
                      </a:r>
                    </a:p>
                  </a:txBody>
                  <a:tcPr marL="68580" marR="68580" marT="0" marB="0" anchor="ctr"/>
                </a:tc>
                <a:tc hMerge="1">
                  <a:txBody>
                    <a:bodyPr/>
                    <a:lstStyle/>
                    <a:p>
                      <a:endParaRPr lang="en-US"/>
                    </a:p>
                  </a:txBody>
                  <a:tcPr/>
                </a:tc>
                <a:tc gridSpan="6">
                  <a:txBody>
                    <a:bodyPr/>
                    <a:lstStyle/>
                    <a:p>
                      <a:pPr>
                        <a:spcAft>
                          <a:spcPts val="0"/>
                        </a:spcAft>
                      </a:pPr>
                      <a:r>
                        <a:rPr lang="en-US" sz="1400">
                          <a:effectLst/>
                        </a:rPr>
                        <a:t>Temperature checks before student boards the bus.</a:t>
                      </a:r>
                    </a:p>
                    <a:p>
                      <a:pPr>
                        <a:spcAft>
                          <a:spcPts val="0"/>
                        </a:spcAft>
                      </a:pPr>
                      <a:r>
                        <a:rPr lang="en-US" sz="1400">
                          <a:effectLst/>
                        </a:rPr>
                        <a:t>1 student per seat; students will be filling bus from back to front.</a:t>
                      </a:r>
                    </a:p>
                    <a:p>
                      <a:pPr>
                        <a:spcAft>
                          <a:spcPts val="0"/>
                        </a:spcAft>
                      </a:pPr>
                      <a:r>
                        <a:rPr lang="en-US" sz="1400">
                          <a:effectLst/>
                        </a:rPr>
                        <a:t>MASKS MUST BE WORN</a:t>
                      </a: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28867708"/>
                  </a:ext>
                </a:extLst>
              </a:tr>
              <a:tr h="315785">
                <a:tc gridSpan="2">
                  <a:txBody>
                    <a:bodyPr/>
                    <a:lstStyle/>
                    <a:p>
                      <a:pPr algn="ctr">
                        <a:spcAft>
                          <a:spcPts val="0"/>
                        </a:spcAft>
                      </a:pPr>
                      <a:r>
                        <a:rPr lang="en-US">
                          <a:effectLst/>
                        </a:rPr>
                        <a:t>SCHOOL TIMES</a:t>
                      </a:r>
                    </a:p>
                  </a:txBody>
                  <a:tcPr marL="68580" marR="68580" marT="0" marB="0" anchor="ctr"/>
                </a:tc>
                <a:tc hMerge="1">
                  <a:txBody>
                    <a:bodyPr/>
                    <a:lstStyle/>
                    <a:p>
                      <a:endParaRPr lang="en-US"/>
                    </a:p>
                  </a:txBody>
                  <a:tcPr/>
                </a:tc>
                <a:tc gridSpan="3">
                  <a:txBody>
                    <a:bodyPr/>
                    <a:lstStyle/>
                    <a:p>
                      <a:pPr algn="ctr">
                        <a:spcAft>
                          <a:spcPts val="0"/>
                        </a:spcAft>
                      </a:pPr>
                      <a:r>
                        <a:rPr lang="en-US" sz="1600">
                          <a:effectLst/>
                        </a:rPr>
                        <a:t>High School: 7:30 – 2:30</a:t>
                      </a:r>
                      <a:endParaRPr lang="en-US">
                        <a:effectLst/>
                      </a:endParaRPr>
                    </a:p>
                  </a:txBody>
                  <a:tcPr marL="68580" marR="68580" marT="0" marB="0" anchor="ctr"/>
                </a:tc>
                <a:tc hMerge="1">
                  <a:txBody>
                    <a:bodyPr/>
                    <a:lstStyle/>
                    <a:p>
                      <a:endParaRPr lang="en-US"/>
                    </a:p>
                  </a:txBody>
                  <a:tcPr/>
                </a:tc>
                <a:tc hMerge="1">
                  <a:txBody>
                    <a:bodyPr/>
                    <a:lstStyle/>
                    <a:p>
                      <a:endParaRPr lang="en-US"/>
                    </a:p>
                  </a:txBody>
                  <a:tcPr/>
                </a:tc>
                <a:tc gridSpan="3">
                  <a:txBody>
                    <a:bodyPr/>
                    <a:lstStyle/>
                    <a:p>
                      <a:pPr algn="ctr">
                        <a:spcAft>
                          <a:spcPts val="0"/>
                        </a:spcAft>
                      </a:pPr>
                      <a:r>
                        <a:rPr lang="en-US" sz="1600">
                          <a:effectLst/>
                        </a:rPr>
                        <a:t>Elementary: 8:30 – 3:30</a:t>
                      </a:r>
                      <a:endParaRPr lang="en-US">
                        <a:effectLst/>
                      </a:endParaRPr>
                    </a:p>
                  </a:txBody>
                  <a:tcPr marL="68580" marR="68580"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17808329"/>
                  </a:ext>
                </a:extLst>
              </a:tr>
            </a:tbl>
          </a:graphicData>
        </a:graphic>
      </p:graphicFrame>
      <p:sp>
        <p:nvSpPr>
          <p:cNvPr id="6" name="TextBox 5">
            <a:extLst>
              <a:ext uri="{FF2B5EF4-FFF2-40B4-BE49-F238E27FC236}">
                <a16:creationId xmlns:a16="http://schemas.microsoft.com/office/drawing/2014/main" id="{89AC650F-0368-4633-8ACA-BA1B77968555}"/>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Tree>
    <p:extLst>
      <p:ext uri="{BB962C8B-B14F-4D97-AF65-F5344CB8AC3E}">
        <p14:creationId xmlns:p14="http://schemas.microsoft.com/office/powerpoint/2010/main" val="554545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DFA4E-7EF9-49B5-B1C5-4E96E44DDF77}"/>
              </a:ext>
            </a:extLst>
          </p:cNvPr>
          <p:cNvSpPr>
            <a:spLocks noGrp="1"/>
          </p:cNvSpPr>
          <p:nvPr>
            <p:ph type="title"/>
          </p:nvPr>
        </p:nvSpPr>
        <p:spPr>
          <a:xfrm>
            <a:off x="838200" y="365125"/>
            <a:ext cx="10515600" cy="487868"/>
          </a:xfrm>
        </p:spPr>
        <p:txBody>
          <a:bodyPr>
            <a:normAutofit fontScale="90000"/>
          </a:bodyPr>
          <a:lstStyle/>
          <a:p>
            <a:r>
              <a:rPr lang="en-US">
                <a:solidFill>
                  <a:schemeClr val="accent1"/>
                </a:solidFill>
                <a:latin typeface="Baskerville Old Face"/>
                <a:cs typeface="Calibri Light"/>
              </a:rPr>
              <a:t>Remote Learning Model</a:t>
            </a:r>
            <a:endParaRPr lang="en-US">
              <a:solidFill>
                <a:schemeClr val="accent1"/>
              </a:solidFill>
              <a:latin typeface="Baskerville Old Face"/>
            </a:endParaRPr>
          </a:p>
        </p:txBody>
      </p:sp>
      <p:graphicFrame>
        <p:nvGraphicFramePr>
          <p:cNvPr id="5" name="Content Placeholder 4">
            <a:extLst>
              <a:ext uri="{FF2B5EF4-FFF2-40B4-BE49-F238E27FC236}">
                <a16:creationId xmlns:a16="http://schemas.microsoft.com/office/drawing/2014/main" id="{A72CD971-59D3-4470-9EF3-DFFDB936C736}"/>
              </a:ext>
            </a:extLst>
          </p:cNvPr>
          <p:cNvGraphicFramePr>
            <a:graphicFrameLocks noGrp="1"/>
          </p:cNvGraphicFramePr>
          <p:nvPr>
            <p:ph idx="1"/>
            <p:extLst>
              <p:ext uri="{D42A27DB-BD31-4B8C-83A1-F6EECF244321}">
                <p14:modId xmlns:p14="http://schemas.microsoft.com/office/powerpoint/2010/main" val="4239203795"/>
              </p:ext>
            </p:extLst>
          </p:nvPr>
        </p:nvGraphicFramePr>
        <p:xfrm>
          <a:off x="131205" y="903298"/>
          <a:ext cx="11849584" cy="5733016"/>
        </p:xfrm>
        <a:graphic>
          <a:graphicData uri="http://schemas.openxmlformats.org/drawingml/2006/table">
            <a:tbl>
              <a:tblPr firstRow="1" firstCol="1" bandRow="1">
                <a:tableStyleId>{5C22544A-7EE6-4342-B048-85BDC9FD1C3A}</a:tableStyleId>
              </a:tblPr>
              <a:tblGrid>
                <a:gridCol w="535837">
                  <a:extLst>
                    <a:ext uri="{9D8B030D-6E8A-4147-A177-3AD203B41FA5}">
                      <a16:colId xmlns:a16="http://schemas.microsoft.com/office/drawing/2014/main" val="26536322"/>
                    </a:ext>
                  </a:extLst>
                </a:gridCol>
                <a:gridCol w="1611752">
                  <a:extLst>
                    <a:ext uri="{9D8B030D-6E8A-4147-A177-3AD203B41FA5}">
                      <a16:colId xmlns:a16="http://schemas.microsoft.com/office/drawing/2014/main" val="483932411"/>
                    </a:ext>
                  </a:extLst>
                </a:gridCol>
                <a:gridCol w="536509">
                  <a:extLst>
                    <a:ext uri="{9D8B030D-6E8A-4147-A177-3AD203B41FA5}">
                      <a16:colId xmlns:a16="http://schemas.microsoft.com/office/drawing/2014/main" val="3165060715"/>
                    </a:ext>
                  </a:extLst>
                </a:gridCol>
                <a:gridCol w="1069688">
                  <a:extLst>
                    <a:ext uri="{9D8B030D-6E8A-4147-A177-3AD203B41FA5}">
                      <a16:colId xmlns:a16="http://schemas.microsoft.com/office/drawing/2014/main" val="2442974792"/>
                    </a:ext>
                  </a:extLst>
                </a:gridCol>
                <a:gridCol w="1633789">
                  <a:extLst>
                    <a:ext uri="{9D8B030D-6E8A-4147-A177-3AD203B41FA5}">
                      <a16:colId xmlns:a16="http://schemas.microsoft.com/office/drawing/2014/main" val="3715332852"/>
                    </a:ext>
                  </a:extLst>
                </a:gridCol>
                <a:gridCol w="342122">
                  <a:extLst>
                    <a:ext uri="{9D8B030D-6E8A-4147-A177-3AD203B41FA5}">
                      <a16:colId xmlns:a16="http://schemas.microsoft.com/office/drawing/2014/main" val="2274009791"/>
                    </a:ext>
                  </a:extLst>
                </a:gridCol>
                <a:gridCol w="1267408">
                  <a:extLst>
                    <a:ext uri="{9D8B030D-6E8A-4147-A177-3AD203B41FA5}">
                      <a16:colId xmlns:a16="http://schemas.microsoft.com/office/drawing/2014/main" val="2490402713"/>
                    </a:ext>
                  </a:extLst>
                </a:gridCol>
                <a:gridCol w="256591">
                  <a:extLst>
                    <a:ext uri="{9D8B030D-6E8A-4147-A177-3AD203B41FA5}">
                      <a16:colId xmlns:a16="http://schemas.microsoft.com/office/drawing/2014/main" val="2576207749"/>
                    </a:ext>
                  </a:extLst>
                </a:gridCol>
                <a:gridCol w="1345163">
                  <a:extLst>
                    <a:ext uri="{9D8B030D-6E8A-4147-A177-3AD203B41FA5}">
                      <a16:colId xmlns:a16="http://schemas.microsoft.com/office/drawing/2014/main" val="1974157799"/>
                    </a:ext>
                  </a:extLst>
                </a:gridCol>
                <a:gridCol w="208280">
                  <a:extLst>
                    <a:ext uri="{9D8B030D-6E8A-4147-A177-3AD203B41FA5}">
                      <a16:colId xmlns:a16="http://schemas.microsoft.com/office/drawing/2014/main" val="2442907400"/>
                    </a:ext>
                  </a:extLst>
                </a:gridCol>
                <a:gridCol w="1430693">
                  <a:extLst>
                    <a:ext uri="{9D8B030D-6E8A-4147-A177-3AD203B41FA5}">
                      <a16:colId xmlns:a16="http://schemas.microsoft.com/office/drawing/2014/main" val="3598082999"/>
                    </a:ext>
                  </a:extLst>
                </a:gridCol>
                <a:gridCol w="1611752">
                  <a:extLst>
                    <a:ext uri="{9D8B030D-6E8A-4147-A177-3AD203B41FA5}">
                      <a16:colId xmlns:a16="http://schemas.microsoft.com/office/drawing/2014/main" val="3591803409"/>
                    </a:ext>
                  </a:extLst>
                </a:gridCol>
              </a:tblGrid>
              <a:tr h="279389">
                <a:tc gridSpan="12">
                  <a:txBody>
                    <a:bodyPr/>
                    <a:lstStyle/>
                    <a:p>
                      <a:pPr algn="ctr">
                        <a:spcAft>
                          <a:spcPts val="0"/>
                        </a:spcAft>
                      </a:pPr>
                      <a:r>
                        <a:rPr lang="en-US" sz="1800">
                          <a:effectLst/>
                        </a:rPr>
                        <a:t>REMOTE LEARNING (NO Students in School)</a:t>
                      </a:r>
                      <a:endParaRPr lang="en-US">
                        <a:effectLst/>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spcAft>
                          <a:spcPts val="0"/>
                        </a:spcAft>
                      </a:pPr>
                      <a:endParaRPr lang="en-US">
                        <a:effectLst/>
                      </a:endParaRPr>
                    </a:p>
                  </a:txBody>
                  <a:tcPr marL="68580" marR="68580" marT="0" marB="0"/>
                </a:tc>
                <a:tc hMerge="1">
                  <a:txBody>
                    <a:bodyPr/>
                    <a:lstStyle/>
                    <a:p>
                      <a:endParaRPr lang="en-US"/>
                    </a:p>
                  </a:txBody>
                  <a:tcPr/>
                </a:tc>
                <a:tc hMerge="1">
                  <a:txBody>
                    <a:bodyPr/>
                    <a:lstStyle/>
                    <a:p>
                      <a:pPr algn="ctr">
                        <a:spcAft>
                          <a:spcPts val="0"/>
                        </a:spcAft>
                      </a:pPr>
                      <a:endParaRPr lang="en-US">
                        <a:effectLst/>
                      </a:endParaRPr>
                    </a:p>
                  </a:txBody>
                  <a:tcPr marL="68580" marR="68580" marT="0" marB="0"/>
                </a:tc>
                <a:extLst>
                  <a:ext uri="{0D108BD9-81ED-4DB2-BD59-A6C34878D82A}">
                    <a16:rowId xmlns:a16="http://schemas.microsoft.com/office/drawing/2014/main" val="3849746658"/>
                  </a:ext>
                </a:extLst>
              </a:tr>
              <a:tr h="279389">
                <a:tc rowSpan="2">
                  <a:txBody>
                    <a:bodyPr/>
                    <a:lstStyle/>
                    <a:p>
                      <a:pPr marL="71755" marR="71755" algn="ctr">
                        <a:spcBef>
                          <a:spcPts val="0"/>
                        </a:spcBef>
                        <a:spcAft>
                          <a:spcPts val="0"/>
                        </a:spcAft>
                      </a:pPr>
                      <a:r>
                        <a:rPr lang="en-US" sz="1400">
                          <a:effectLst/>
                        </a:rPr>
                        <a:t>SCHEDULE</a:t>
                      </a:r>
                    </a:p>
                  </a:txBody>
                  <a:tcPr marL="68580" marR="68580" marT="0" marB="0" vert="vert270" anchor="ctr"/>
                </a:tc>
                <a:tc>
                  <a:txBody>
                    <a:bodyPr/>
                    <a:lstStyle/>
                    <a:p>
                      <a:pPr algn="ctr">
                        <a:spcAft>
                          <a:spcPts val="0"/>
                        </a:spcAft>
                      </a:pPr>
                      <a:r>
                        <a:rPr lang="en-US">
                          <a:effectLst/>
                        </a:rPr>
                        <a:t>SATURDAY</a:t>
                      </a:r>
                    </a:p>
                  </a:txBody>
                  <a:tcPr marL="68580" marR="68580" marT="0" marB="0" anchor="ctr"/>
                </a:tc>
                <a:tc gridSpan="2">
                  <a:txBody>
                    <a:bodyPr/>
                    <a:lstStyle/>
                    <a:p>
                      <a:pPr lvl="0" algn="ctr">
                        <a:spcAft>
                          <a:spcPts val="0"/>
                        </a:spcAft>
                        <a:buNone/>
                      </a:pPr>
                      <a:r>
                        <a:rPr lang="en-US">
                          <a:effectLst/>
                        </a:rPr>
                        <a:t>SUNDAY</a:t>
                      </a:r>
                    </a:p>
                  </a:txBody>
                  <a:tcPr marL="68580" marR="68580" marT="0" marB="0" anchor="ctr"/>
                </a:tc>
                <a:tc hMerge="1">
                  <a:txBody>
                    <a:bodyPr/>
                    <a:lstStyle/>
                    <a:p>
                      <a:endParaRPr lang="en-US"/>
                    </a:p>
                  </a:txBody>
                  <a:tcPr/>
                </a:tc>
                <a:tc>
                  <a:txBody>
                    <a:bodyPr/>
                    <a:lstStyle/>
                    <a:p>
                      <a:pPr lvl="0" algn="ctr">
                        <a:spcAft>
                          <a:spcPts val="0"/>
                        </a:spcAft>
                        <a:buNone/>
                      </a:pPr>
                      <a:r>
                        <a:rPr lang="en-US">
                          <a:effectLst/>
                        </a:rPr>
                        <a:t>MONDAY</a:t>
                      </a:r>
                    </a:p>
                  </a:txBody>
                  <a:tcPr marL="68580" marR="68580" marT="0" marB="0" anchor="ctr"/>
                </a:tc>
                <a:tc gridSpan="2">
                  <a:txBody>
                    <a:bodyPr/>
                    <a:lstStyle/>
                    <a:p>
                      <a:pPr lvl="0" algn="ctr">
                        <a:spcAft>
                          <a:spcPts val="0"/>
                        </a:spcAft>
                        <a:buNone/>
                      </a:pPr>
                      <a:r>
                        <a:rPr lang="en-US">
                          <a:effectLst/>
                        </a:rPr>
                        <a:t>TUESDAY</a:t>
                      </a:r>
                    </a:p>
                  </a:txBody>
                  <a:tcPr marL="68580" marR="68580" marT="0" marB="0" anchor="ctr"/>
                </a:tc>
                <a:tc hMerge="1">
                  <a:txBody>
                    <a:bodyPr/>
                    <a:lstStyle/>
                    <a:p>
                      <a:pPr lvl="0" algn="ctr">
                        <a:spcAft>
                          <a:spcPts val="0"/>
                        </a:spcAft>
                        <a:buNone/>
                      </a:pPr>
                      <a:endParaRPr lang="en-US">
                        <a:effectLst/>
                      </a:endParaRPr>
                    </a:p>
                  </a:txBody>
                  <a:tcPr marL="68580" marR="68580" marT="0" marB="0" anchor="ctr"/>
                </a:tc>
                <a:tc gridSpan="2">
                  <a:txBody>
                    <a:bodyPr/>
                    <a:lstStyle/>
                    <a:p>
                      <a:pPr lvl="0" algn="ctr">
                        <a:spcAft>
                          <a:spcPts val="0"/>
                        </a:spcAft>
                        <a:buNone/>
                      </a:pPr>
                      <a:r>
                        <a:rPr lang="en-US">
                          <a:effectLst/>
                        </a:rPr>
                        <a:t>WEDNESDAY</a:t>
                      </a:r>
                    </a:p>
                  </a:txBody>
                  <a:tcPr marL="68580" marR="68580" marT="0" marB="0" anchor="ctr"/>
                </a:tc>
                <a:tc hMerge="1">
                  <a:txBody>
                    <a:bodyPr/>
                    <a:lstStyle/>
                    <a:p>
                      <a:pPr lvl="0" algn="ctr">
                        <a:spcAft>
                          <a:spcPts val="0"/>
                        </a:spcAft>
                        <a:buNone/>
                      </a:pPr>
                      <a:endParaRPr lang="en-US">
                        <a:effectLst/>
                      </a:endParaRPr>
                    </a:p>
                  </a:txBody>
                  <a:tcPr marL="68580" marR="68580" marT="0" marB="0" anchor="ctr"/>
                </a:tc>
                <a:tc gridSpan="2">
                  <a:txBody>
                    <a:bodyPr/>
                    <a:lstStyle/>
                    <a:p>
                      <a:pPr lvl="0" algn="ctr">
                        <a:spcAft>
                          <a:spcPts val="0"/>
                        </a:spcAft>
                        <a:buNone/>
                      </a:pPr>
                      <a:r>
                        <a:rPr lang="en-US">
                          <a:effectLst/>
                        </a:rPr>
                        <a:t>THURSDAY</a:t>
                      </a:r>
                    </a:p>
                  </a:txBody>
                  <a:tcPr marL="68580" marR="68580" marT="0" marB="0" anchor="ctr"/>
                </a:tc>
                <a:tc hMerge="1">
                  <a:txBody>
                    <a:bodyPr/>
                    <a:lstStyle/>
                    <a:p>
                      <a:pPr lvl="0" algn="ctr">
                        <a:spcAft>
                          <a:spcPts val="0"/>
                        </a:spcAft>
                        <a:buNone/>
                      </a:pPr>
                      <a:endParaRPr lang="en-US">
                        <a:effectLst/>
                      </a:endParaRPr>
                    </a:p>
                  </a:txBody>
                  <a:tcPr marL="68580" marR="68580" marT="0" marB="0" anchor="ctr"/>
                </a:tc>
                <a:tc>
                  <a:txBody>
                    <a:bodyPr/>
                    <a:lstStyle/>
                    <a:p>
                      <a:pPr lvl="0" algn="ctr">
                        <a:spcAft>
                          <a:spcPts val="0"/>
                        </a:spcAft>
                        <a:buNone/>
                      </a:pPr>
                      <a:r>
                        <a:rPr lang="en-US">
                          <a:effectLst/>
                        </a:rPr>
                        <a:t>FRIDAY</a:t>
                      </a:r>
                    </a:p>
                  </a:txBody>
                  <a:tcPr marL="68580" marR="68580" marT="0" marB="0" anchor="ctr"/>
                </a:tc>
                <a:extLst>
                  <a:ext uri="{0D108BD9-81ED-4DB2-BD59-A6C34878D82A}">
                    <a16:rowId xmlns:a16="http://schemas.microsoft.com/office/drawing/2014/main" val="398055085"/>
                  </a:ext>
                </a:extLst>
              </a:tr>
              <a:tr h="1197428">
                <a:tc vMerge="1">
                  <a:txBody>
                    <a:bodyPr/>
                    <a:lstStyle/>
                    <a:p>
                      <a:endParaRPr lang="en-US"/>
                    </a:p>
                  </a:txBody>
                  <a:tcPr/>
                </a:tc>
                <a:tc gridSpan="3">
                  <a:txBody>
                    <a:bodyPr/>
                    <a:lstStyle/>
                    <a:p>
                      <a:pPr lvl="0" algn="ctr">
                        <a:spcAft>
                          <a:spcPts val="0"/>
                        </a:spcAft>
                        <a:buNone/>
                      </a:pPr>
                      <a:r>
                        <a:rPr lang="en-US" sz="1400" b="0" i="0" u="none" strike="noStrike" noProof="0">
                          <a:effectLst/>
                          <a:latin typeface="Calibri"/>
                        </a:rPr>
                        <a:t>Materials will be available for download for the upcoming week</a:t>
                      </a:r>
                      <a:endParaRPr lang="en-US"/>
                    </a:p>
                  </a:txBody>
                  <a:tcPr marL="68580" marR="68580" marT="0" marB="0" anchor="ctr"/>
                </a:tc>
                <a:tc hMerge="1">
                  <a:txBody>
                    <a:bodyPr/>
                    <a:lstStyle/>
                    <a:p>
                      <a:endParaRPr lang="en-US"/>
                    </a:p>
                  </a:txBody>
                  <a:tcPr marL="68580" marR="68580" marT="0" marB="0" anchor="ctr"/>
                </a:tc>
                <a:tc hMerge="1">
                  <a:txBody>
                    <a:bodyPr/>
                    <a:lstStyle/>
                    <a:p>
                      <a:endParaRPr lang="en-US"/>
                    </a:p>
                  </a:txBody>
                  <a:tcPr/>
                </a:tc>
                <a:tc gridSpan="8">
                  <a:txBody>
                    <a:bodyPr/>
                    <a:lstStyle/>
                    <a:p>
                      <a:pPr lvl="0" algn="ctr">
                        <a:lnSpc>
                          <a:spcPct val="100000"/>
                        </a:lnSpc>
                        <a:spcBef>
                          <a:spcPts val="0"/>
                        </a:spcBef>
                        <a:spcAft>
                          <a:spcPts val="0"/>
                        </a:spcAft>
                        <a:buNone/>
                      </a:pPr>
                      <a:r>
                        <a:rPr lang="en-US" sz="1400" b="0" i="0" u="none" strike="noStrike" noProof="0">
                          <a:effectLst/>
                          <a:latin typeface="Calibri"/>
                        </a:rPr>
                        <a:t>Student work will be completed during the week for all courses.</a:t>
                      </a:r>
                      <a:endParaRPr lang="en-US"/>
                    </a:p>
                    <a:p>
                      <a:pPr lvl="0" algn="ctr">
                        <a:lnSpc>
                          <a:spcPct val="100000"/>
                        </a:lnSpc>
                        <a:spcBef>
                          <a:spcPts val="0"/>
                        </a:spcBef>
                        <a:spcAft>
                          <a:spcPts val="0"/>
                        </a:spcAft>
                        <a:buNone/>
                      </a:pPr>
                      <a:endParaRPr lang="en-US" sz="1400" b="0" i="0" u="none" strike="noStrike" noProof="0">
                        <a:effectLst/>
                        <a:latin typeface="Calibri"/>
                      </a:endParaRPr>
                    </a:p>
                    <a:p>
                      <a:pPr lvl="0" algn="ctr">
                        <a:spcAft>
                          <a:spcPts val="0"/>
                        </a:spcAft>
                        <a:buNone/>
                      </a:pPr>
                      <a:r>
                        <a:rPr lang="en-US" sz="1400" b="0" i="0" u="none" strike="noStrike" noProof="0">
                          <a:effectLst/>
                          <a:latin typeface="Calibri"/>
                        </a:rPr>
                        <a:t>  Teachers will connect and follow up with students for Intervention, Assistance, Check-ins or Special Education services using Video or Phone Conferencing</a:t>
                      </a:r>
                      <a:endParaRPr lang="en-US"/>
                    </a:p>
                  </a:txBody>
                  <a:tcPr marL="68580" marR="68580" marT="0" marB="0" anchor="ctr"/>
                </a:tc>
                <a:tc hMerge="1">
                  <a:txBody>
                    <a:bodyPr/>
                    <a:lstStyle/>
                    <a:p>
                      <a:endParaRPr lang="en-US"/>
                    </a:p>
                  </a:txBody>
                  <a:tcPr marL="68580" marR="68580" marT="0" marB="0" anchor="ctr"/>
                </a:tc>
                <a:tc hMerge="1">
                  <a:txBody>
                    <a:bodyPr/>
                    <a:lstStyle/>
                    <a:p>
                      <a:pPr lvl="0" algn="ctr">
                        <a:spcAft>
                          <a:spcPts val="0"/>
                        </a:spcAft>
                        <a:buNone/>
                      </a:pPr>
                      <a:endParaRPr lang="en-US" sz="1400">
                        <a:effectLst/>
                      </a:endParaRPr>
                    </a:p>
                  </a:txBody>
                  <a:tcPr marL="68580" marR="68580" marT="0" marB="0" anchor="ctr"/>
                </a:tc>
                <a:tc hMerge="1">
                  <a:txBody>
                    <a:bodyPr/>
                    <a:lstStyle/>
                    <a:p>
                      <a:endParaRPr lang="en-US"/>
                    </a:p>
                  </a:txBody>
                  <a:tcPr marL="68580" marR="68580" marT="0" marB="0" anchor="ctr"/>
                </a:tc>
                <a:tc hMerge="1">
                  <a:txBody>
                    <a:bodyPr/>
                    <a:lstStyle/>
                    <a:p>
                      <a:pPr lvl="0" algn="ctr">
                        <a:spcAft>
                          <a:spcPts val="0"/>
                        </a:spcAft>
                        <a:buNone/>
                      </a:pPr>
                      <a:endParaRPr lang="en-US" sz="1400">
                        <a:effectLst/>
                      </a:endParaRPr>
                    </a:p>
                  </a:txBody>
                  <a:tcPr marL="68580" marR="68580" marT="0" marB="0" anchor="ctr"/>
                </a:tc>
                <a:tc hMerge="1">
                  <a:txBody>
                    <a:bodyPr/>
                    <a:lstStyle/>
                    <a:p>
                      <a:endParaRPr lang="en-US"/>
                    </a:p>
                  </a:txBody>
                  <a:tcPr marL="68580" marR="68580" marT="0" marB="0" anchor="ctr"/>
                </a:tc>
                <a:tc hMerge="1">
                  <a:txBody>
                    <a:bodyPr/>
                    <a:lstStyle/>
                    <a:p>
                      <a:pPr lvl="0" algn="ctr">
                        <a:spcAft>
                          <a:spcPts val="0"/>
                        </a:spcAft>
                        <a:buNone/>
                      </a:pPr>
                      <a:endParaRPr lang="en-US" sz="1400">
                        <a:effectLst/>
                      </a:endParaRPr>
                    </a:p>
                  </a:txBody>
                  <a:tcPr marL="68580" marR="68580" marT="0" marB="0" anchor="ctr"/>
                </a:tc>
                <a:tc hMerge="1">
                  <a:txBody>
                    <a:bodyPr/>
                    <a:lstStyle/>
                    <a:p>
                      <a:endParaRPr lang="en-US"/>
                    </a:p>
                  </a:txBody>
                  <a:tcPr marL="68580" marR="68580" marT="0" marB="0" anchor="ctr"/>
                </a:tc>
                <a:extLst>
                  <a:ext uri="{0D108BD9-81ED-4DB2-BD59-A6C34878D82A}">
                    <a16:rowId xmlns:a16="http://schemas.microsoft.com/office/drawing/2014/main" val="112487337"/>
                  </a:ext>
                </a:extLst>
              </a:tr>
              <a:tr h="1069661">
                <a:tc>
                  <a:txBody>
                    <a:bodyPr/>
                    <a:lstStyle/>
                    <a:p>
                      <a:pPr marL="71755" marR="71755" algn="ctr">
                        <a:spcBef>
                          <a:spcPts val="0"/>
                        </a:spcBef>
                        <a:spcAft>
                          <a:spcPts val="0"/>
                        </a:spcAft>
                      </a:pPr>
                      <a:r>
                        <a:rPr lang="en-US" sz="1400">
                          <a:effectLst/>
                        </a:rPr>
                        <a:t>TEACHERS</a:t>
                      </a:r>
                    </a:p>
                  </a:txBody>
                  <a:tcPr marL="68580" marR="68580" marT="0" marB="0" vert="vert270" anchor="ctr"/>
                </a:tc>
                <a:tc gridSpan="11">
                  <a:txBody>
                    <a:bodyPr/>
                    <a:lstStyle/>
                    <a:p>
                      <a:pPr marL="342900" lvl="0" indent="-342900">
                        <a:spcAft>
                          <a:spcPts val="0"/>
                        </a:spcAft>
                        <a:buAutoNum type="arabicPeriod"/>
                      </a:pPr>
                      <a:r>
                        <a:rPr lang="en-US" sz="1400">
                          <a:effectLst/>
                        </a:rPr>
                        <a:t>Develop materials for the upcoming week to be ready for download / syncing</a:t>
                      </a:r>
                    </a:p>
                    <a:p>
                      <a:pPr marL="342900" lvl="0" indent="-342900">
                        <a:spcAft>
                          <a:spcPts val="0"/>
                        </a:spcAft>
                        <a:buAutoNum type="arabicPeriod"/>
                      </a:pPr>
                      <a:r>
                        <a:rPr lang="en-US" sz="1400" b="1" i="0" u="none" strike="noStrike" noProof="0">
                          <a:effectLst/>
                          <a:latin typeface="Calibri"/>
                        </a:rPr>
                        <a:t>Remote Instruction will involve the teachers creating instructional videos that to be used with electronic handouts.  </a:t>
                      </a:r>
                      <a:endParaRPr lang="en-US"/>
                    </a:p>
                    <a:p>
                      <a:pPr marL="342900" lvl="0" indent="-342900">
                        <a:spcAft>
                          <a:spcPts val="0"/>
                        </a:spcAft>
                        <a:buAutoNum type="arabicPeriod"/>
                      </a:pPr>
                      <a:r>
                        <a:rPr lang="en-US" sz="1400">
                          <a:effectLst/>
                        </a:rPr>
                        <a:t>Provide Intervention, Assistance, Individual Services, or Check-ins using Video or Phone Conference</a:t>
                      </a:r>
                    </a:p>
                    <a:p>
                      <a:pPr marL="342900" lvl="0" indent="-342900">
                        <a:spcAft>
                          <a:spcPts val="0"/>
                        </a:spcAft>
                        <a:buAutoNum type="arabicPeriod"/>
                      </a:pPr>
                      <a:endParaRPr lang="en-US" sz="1400">
                        <a:effectLst/>
                      </a:endParaRPr>
                    </a:p>
                    <a:p>
                      <a:pPr marL="342900" lvl="0" indent="-342900">
                        <a:spcAft>
                          <a:spcPts val="0"/>
                        </a:spcAft>
                        <a:buAutoNum type="arabicPeriod"/>
                      </a:pPr>
                      <a:r>
                        <a:rPr lang="en-US" sz="1400">
                          <a:effectLst/>
                        </a:rPr>
                        <a:t>Equity of Instruction will be maintained for all students.</a:t>
                      </a: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spcAft>
                          <a:spcPts val="0"/>
                        </a:spcAft>
                      </a:pPr>
                      <a:endParaRPr lang="en-US" sz="1400">
                        <a:effectLst/>
                      </a:endParaRPr>
                    </a:p>
                  </a:txBody>
                  <a:tcPr marL="68580" marR="68580" marT="0" marB="0" anchor="ctr"/>
                </a:tc>
                <a:tc hMerge="1">
                  <a:txBody>
                    <a:bodyPr/>
                    <a:lstStyle/>
                    <a:p>
                      <a:endParaRPr lang="en-US"/>
                    </a:p>
                  </a:txBody>
                  <a:tcPr/>
                </a:tc>
                <a:tc hMerge="1">
                  <a:txBody>
                    <a:bodyPr/>
                    <a:lstStyle/>
                    <a:p>
                      <a:pPr>
                        <a:spcAft>
                          <a:spcPts val="0"/>
                        </a:spcAft>
                      </a:pPr>
                      <a:endParaRPr lang="en-US" sz="1400">
                        <a:effectLst/>
                      </a:endParaRPr>
                    </a:p>
                  </a:txBody>
                  <a:tcPr marL="68580" marR="68580" marT="0" marB="0" anchor="ctr"/>
                </a:tc>
                <a:extLst>
                  <a:ext uri="{0D108BD9-81ED-4DB2-BD59-A6C34878D82A}">
                    <a16:rowId xmlns:a16="http://schemas.microsoft.com/office/drawing/2014/main" val="2912932625"/>
                  </a:ext>
                </a:extLst>
              </a:tr>
              <a:tr h="351232">
                <a:tc rowSpan="2" gridSpan="3">
                  <a:txBody>
                    <a:bodyPr/>
                    <a:lstStyle/>
                    <a:p>
                      <a:pPr lvl="0" algn="ctr">
                        <a:spcAft>
                          <a:spcPts val="0"/>
                        </a:spcAft>
                        <a:buNone/>
                      </a:pPr>
                      <a:r>
                        <a:rPr lang="en-US" b="1">
                          <a:effectLst/>
                        </a:rPr>
                        <a:t>INSTRUCTIONAL EXPECTATIONS</a:t>
                      </a:r>
                    </a:p>
                  </a:txBody>
                  <a:tcPr marL="68580" marR="68580" marT="0" marB="0" anchor="ctr"/>
                </a:tc>
                <a:tc rowSpan="2" hMerge="1">
                  <a:txBody>
                    <a:bodyPr/>
                    <a:lstStyle/>
                    <a:p>
                      <a:endParaRPr lang="en-US"/>
                    </a:p>
                  </a:txBody>
                  <a:tcPr/>
                </a:tc>
                <a:tc rowSpan="2" hMerge="1">
                  <a:txBody>
                    <a:bodyPr/>
                    <a:lstStyle/>
                    <a:p>
                      <a:endParaRPr lang="en-US"/>
                    </a:p>
                  </a:txBody>
                  <a:tcPr/>
                </a:tc>
                <a:tc gridSpan="3">
                  <a:txBody>
                    <a:bodyPr/>
                    <a:lstStyle/>
                    <a:p>
                      <a:pPr marL="342900" lvl="0" indent="-342900" algn="ctr">
                        <a:spcBef>
                          <a:spcPts val="0"/>
                        </a:spcBef>
                        <a:spcAft>
                          <a:spcPts val="0"/>
                        </a:spcAft>
                        <a:buNone/>
                      </a:pPr>
                      <a:r>
                        <a:rPr lang="en-US" sz="1600" b="1" i="0" u="none" strike="noStrike" noProof="0">
                          <a:latin typeface="Calibri"/>
                        </a:rPr>
                        <a:t>ELEMENTARY (PreK-5)</a:t>
                      </a:r>
                      <a:endParaRPr lang="en-US" sz="1600"/>
                    </a:p>
                    <a:p>
                      <a:pPr marL="342900" lvl="0" indent="-342900" algn="ctr">
                        <a:spcBef>
                          <a:spcPts val="0"/>
                        </a:spcBef>
                        <a:spcAft>
                          <a:spcPts val="0"/>
                        </a:spcAft>
                        <a:buNone/>
                      </a:pPr>
                      <a:r>
                        <a:rPr lang="en-US" sz="1400" b="0" i="0" u="none" strike="noStrike" noProof="0">
                          <a:latin typeface="Calibri"/>
                        </a:rPr>
                        <a:t>80-100 minutes per day</a:t>
                      </a:r>
                      <a:endParaRPr lang="en-US" sz="1400"/>
                    </a:p>
                  </a:txBody>
                  <a:tcPr marL="68580" marR="68580" marT="0" marB="0" anchor="ctr"/>
                </a:tc>
                <a:tc hMerge="1">
                  <a:txBody>
                    <a:bodyPr/>
                    <a:lstStyle/>
                    <a:p>
                      <a:endParaRPr lang="en-US"/>
                    </a:p>
                  </a:txBody>
                  <a:tcPr/>
                </a:tc>
                <a:tc hMerge="1">
                  <a:txBody>
                    <a:bodyPr/>
                    <a:lstStyle/>
                    <a:p>
                      <a:endParaRPr lang="en-US"/>
                    </a:p>
                  </a:txBody>
                  <a:tcPr/>
                </a:tc>
                <a:tc gridSpan="4">
                  <a:txBody>
                    <a:bodyPr/>
                    <a:lstStyle/>
                    <a:p>
                      <a:pPr marL="342900" lvl="0" indent="-342900" algn="ctr">
                        <a:spcBef>
                          <a:spcPts val="0"/>
                        </a:spcBef>
                        <a:spcAft>
                          <a:spcPts val="0"/>
                        </a:spcAft>
                        <a:buNone/>
                      </a:pPr>
                      <a:r>
                        <a:rPr lang="en-US" sz="1600" b="1" i="0" u="none" strike="noStrike" noProof="0">
                          <a:latin typeface="Calibri"/>
                        </a:rPr>
                        <a:t>MIDDLE SCHOOL (6-8)</a:t>
                      </a:r>
                      <a:r>
                        <a:rPr lang="en-US" sz="1600" b="0" i="0" u="none" strike="noStrike" noProof="0">
                          <a:latin typeface="Calibri"/>
                        </a:rPr>
                        <a:t> </a:t>
                      </a:r>
                      <a:endParaRPr lang="en-US" sz="1600"/>
                    </a:p>
                    <a:p>
                      <a:pPr marL="342900" lvl="0" indent="-342900" algn="ctr">
                        <a:spcBef>
                          <a:spcPts val="0"/>
                        </a:spcBef>
                        <a:spcAft>
                          <a:spcPts val="0"/>
                        </a:spcAft>
                        <a:buNone/>
                      </a:pPr>
                      <a:r>
                        <a:rPr lang="en-US" sz="1400" b="0" i="0" u="none" strike="noStrike" noProof="0">
                          <a:latin typeface="Calibri"/>
                        </a:rPr>
                        <a:t>120 – 150 minutes per day</a:t>
                      </a:r>
                      <a:endParaRPr lang="en-US" sz="1400"/>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342900" lvl="0" indent="-342900" algn="ctr">
                        <a:spcBef>
                          <a:spcPts val="0"/>
                        </a:spcBef>
                        <a:spcAft>
                          <a:spcPts val="0"/>
                        </a:spcAft>
                        <a:buNone/>
                      </a:pPr>
                      <a:r>
                        <a:rPr lang="en-US" sz="1600" b="1" i="0" u="none" strike="noStrike" noProof="0">
                          <a:latin typeface="Calibri"/>
                        </a:rPr>
                        <a:t>HIGH SCHOOL</a:t>
                      </a:r>
                      <a:endParaRPr lang="en-US" sz="1600"/>
                    </a:p>
                    <a:p>
                      <a:pPr marL="342900" lvl="0" indent="-342900" algn="ctr">
                        <a:spcBef>
                          <a:spcPts val="0"/>
                        </a:spcBef>
                        <a:spcAft>
                          <a:spcPts val="0"/>
                        </a:spcAft>
                        <a:buNone/>
                      </a:pPr>
                      <a:r>
                        <a:rPr lang="en-US" sz="1400" b="0" i="0" u="none" strike="noStrike" noProof="0">
                          <a:latin typeface="Calibri"/>
                        </a:rPr>
                        <a:t>150 – 180 minutes per day</a:t>
                      </a:r>
                      <a:endParaRPr lang="en-US" sz="1400"/>
                    </a:p>
                  </a:txBody>
                  <a:tcPr marL="68580" marR="68580" marT="0" marB="0" anchor="ctr"/>
                </a:tc>
                <a:tc hMerge="1">
                  <a:txBody>
                    <a:bodyPr/>
                    <a:lstStyle/>
                    <a:p>
                      <a:endParaRPr lang="en-US"/>
                    </a:p>
                  </a:txBody>
                  <a:tcPr/>
                </a:tc>
                <a:extLst>
                  <a:ext uri="{0D108BD9-81ED-4DB2-BD59-A6C34878D82A}">
                    <a16:rowId xmlns:a16="http://schemas.microsoft.com/office/drawing/2014/main" val="3231517099"/>
                  </a:ext>
                </a:extLst>
              </a:tr>
              <a:tr h="351232">
                <a:tc gridSpan="3" vMerge="1">
                  <a:txBody>
                    <a:bodyPr/>
                    <a:lstStyle/>
                    <a:p>
                      <a:endParaRPr lang="en-US"/>
                    </a:p>
                  </a:txBody>
                  <a:tcPr marL="68580" marR="68580" marT="0" marB="0" anchor="ctr"/>
                </a:tc>
                <a:tc hMerge="1" vMerge="1">
                  <a:txBody>
                    <a:bodyPr/>
                    <a:lstStyle/>
                    <a:p>
                      <a:endParaRPr lang="en-US"/>
                    </a:p>
                  </a:txBody>
                  <a:tcPr/>
                </a:tc>
                <a:tc hMerge="1" vMerge="1">
                  <a:txBody>
                    <a:bodyPr/>
                    <a:lstStyle/>
                    <a:p>
                      <a:endParaRPr lang="en-US"/>
                    </a:p>
                  </a:txBody>
                  <a:tcPr/>
                </a:tc>
                <a:tc gridSpan="3">
                  <a:txBody>
                    <a:bodyPr/>
                    <a:lstStyle/>
                    <a:p>
                      <a:pPr lvl="0" algn="l">
                        <a:lnSpc>
                          <a:spcPct val="100000"/>
                        </a:lnSpc>
                        <a:spcBef>
                          <a:spcPts val="0"/>
                        </a:spcBef>
                        <a:spcAft>
                          <a:spcPts val="0"/>
                        </a:spcAft>
                        <a:buNone/>
                      </a:pPr>
                      <a:r>
                        <a:rPr lang="en-US" sz="1400" b="0" i="0" u="none" strike="noStrike" noProof="0">
                          <a:latin typeface="Calibri"/>
                        </a:rPr>
                        <a:t>20 minutes of Independent Reading </a:t>
                      </a:r>
                      <a:endParaRPr lang="en-US" sz="1400"/>
                    </a:p>
                    <a:p>
                      <a:pPr lvl="0" algn="l">
                        <a:lnSpc>
                          <a:spcPct val="100000"/>
                        </a:lnSpc>
                        <a:spcBef>
                          <a:spcPts val="0"/>
                        </a:spcBef>
                        <a:spcAft>
                          <a:spcPts val="0"/>
                        </a:spcAft>
                        <a:buNone/>
                      </a:pPr>
                      <a:r>
                        <a:rPr lang="en-US" sz="1400" b="0" i="0" u="none" strike="noStrike" noProof="0">
                          <a:latin typeface="Calibri"/>
                        </a:rPr>
                        <a:t>20 minutes of Writing </a:t>
                      </a:r>
                      <a:endParaRPr lang="en-US" sz="1400"/>
                    </a:p>
                    <a:p>
                      <a:pPr lvl="0" algn="l">
                        <a:lnSpc>
                          <a:spcPct val="100000"/>
                        </a:lnSpc>
                        <a:spcBef>
                          <a:spcPts val="0"/>
                        </a:spcBef>
                        <a:spcAft>
                          <a:spcPts val="0"/>
                        </a:spcAft>
                        <a:buNone/>
                      </a:pPr>
                      <a:r>
                        <a:rPr lang="en-US" sz="1400" b="0" i="0" u="none" strike="noStrike" noProof="0">
                          <a:latin typeface="Calibri"/>
                        </a:rPr>
                        <a:t>20-30 minutes of ELA work </a:t>
                      </a:r>
                      <a:endParaRPr lang="en-US" sz="1400"/>
                    </a:p>
                    <a:p>
                      <a:pPr marL="342900" lvl="0" indent="-342900">
                        <a:spcBef>
                          <a:spcPts val="0"/>
                        </a:spcBef>
                        <a:spcAft>
                          <a:spcPts val="0"/>
                        </a:spcAft>
                        <a:buNone/>
                      </a:pPr>
                      <a:r>
                        <a:rPr lang="en-US" sz="1400" b="0" i="0" u="none" strike="noStrike" noProof="0">
                          <a:latin typeface="Calibri"/>
                        </a:rPr>
                        <a:t>20-30 minutes of Math work </a:t>
                      </a:r>
                      <a:endParaRPr lang="en-US" sz="1400"/>
                    </a:p>
                  </a:txBody>
                  <a:tcPr marL="68580" marR="68580" marT="0" marB="0" anchor="ctr"/>
                </a:tc>
                <a:tc hMerge="1">
                  <a:txBody>
                    <a:bodyPr/>
                    <a:lstStyle/>
                    <a:p>
                      <a:endParaRPr lang="en-US"/>
                    </a:p>
                  </a:txBody>
                  <a:tcPr/>
                </a:tc>
                <a:tc hMerge="1">
                  <a:txBody>
                    <a:bodyPr/>
                    <a:lstStyle/>
                    <a:p>
                      <a:endParaRPr lang="en-US"/>
                    </a:p>
                  </a:txBody>
                  <a:tcPr/>
                </a:tc>
                <a:tc gridSpan="4">
                  <a:txBody>
                    <a:bodyPr/>
                    <a:lstStyle/>
                    <a:p>
                      <a:pPr marL="342900" lvl="0" indent="-342900">
                        <a:spcBef>
                          <a:spcPts val="0"/>
                        </a:spcBef>
                        <a:spcAft>
                          <a:spcPts val="0"/>
                        </a:spcAft>
                        <a:buNone/>
                      </a:pPr>
                      <a:r>
                        <a:rPr lang="en-US" sz="1400" b="0" i="0" u="none" strike="noStrike" noProof="0">
                          <a:latin typeface="Calibri"/>
                        </a:rPr>
                        <a:t>20-25 minutes per subject (ELA, Math, Science, Social Studies, 10 week course, Foreign Language) </a:t>
                      </a:r>
                      <a:endParaRPr lang="en-US" sz="1400"/>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342900" lvl="0" indent="-342900">
                        <a:spcBef>
                          <a:spcPts val="0"/>
                        </a:spcBef>
                        <a:spcAft>
                          <a:spcPts val="0"/>
                        </a:spcAft>
                        <a:buNone/>
                      </a:pPr>
                      <a:r>
                        <a:rPr lang="en-US" sz="1400" b="0" i="0" u="none" strike="noStrike" noProof="0">
                          <a:latin typeface="Calibri"/>
                        </a:rPr>
                        <a:t>20-30 minutes per course</a:t>
                      </a:r>
                      <a:endParaRPr lang="en-US" sz="1400"/>
                    </a:p>
                  </a:txBody>
                  <a:tcPr marL="68580" marR="68580" marT="0" marB="0" anchor="ctr"/>
                </a:tc>
                <a:tc hMerge="1">
                  <a:txBody>
                    <a:bodyPr/>
                    <a:lstStyle/>
                    <a:p>
                      <a:endParaRPr lang="en-US"/>
                    </a:p>
                  </a:txBody>
                  <a:tcPr/>
                </a:tc>
                <a:extLst>
                  <a:ext uri="{0D108BD9-81ED-4DB2-BD59-A6C34878D82A}">
                    <a16:rowId xmlns:a16="http://schemas.microsoft.com/office/drawing/2014/main" val="3098061729"/>
                  </a:ext>
                </a:extLst>
              </a:tr>
              <a:tr h="351232">
                <a:tc gridSpan="3">
                  <a:txBody>
                    <a:bodyPr/>
                    <a:lstStyle/>
                    <a:p>
                      <a:pPr algn="ctr">
                        <a:spcAft>
                          <a:spcPts val="0"/>
                        </a:spcAft>
                      </a:pPr>
                      <a:r>
                        <a:rPr lang="en-US" b="1">
                          <a:effectLst/>
                        </a:rPr>
                        <a:t>GROUPS</a:t>
                      </a:r>
                    </a:p>
                  </a:txBody>
                  <a:tcPr marL="68580" marR="68580" marT="0" marB="0" anchor="ctr"/>
                </a:tc>
                <a:tc hMerge="1">
                  <a:txBody>
                    <a:bodyPr/>
                    <a:lstStyle/>
                    <a:p>
                      <a:endParaRPr lang="en-US"/>
                    </a:p>
                  </a:txBody>
                  <a:tcPr/>
                </a:tc>
                <a:tc hMerge="1">
                  <a:txBody>
                    <a:bodyPr/>
                    <a:lstStyle/>
                    <a:p>
                      <a:pPr algn="ctr">
                        <a:spcAft>
                          <a:spcPts val="0"/>
                        </a:spcAft>
                      </a:pPr>
                      <a:endParaRPr lang="en-US" b="1">
                        <a:effectLst/>
                      </a:endParaRPr>
                    </a:p>
                  </a:txBody>
                  <a:tcPr marL="68580" marR="68580" marT="0" marB="0" anchor="ctr"/>
                </a:tc>
                <a:tc gridSpan="9">
                  <a:txBody>
                    <a:bodyPr/>
                    <a:lstStyle/>
                    <a:p>
                      <a:pPr marL="342900" marR="0" lvl="0" indent="-342900">
                        <a:spcBef>
                          <a:spcPts val="0"/>
                        </a:spcBef>
                        <a:spcAft>
                          <a:spcPts val="0"/>
                        </a:spcAft>
                      </a:pPr>
                      <a:r>
                        <a:rPr lang="en-US" b="1"/>
                        <a:t>Student from the same family will be a part of the same group</a:t>
                      </a: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342900" marR="0" lvl="0" indent="-342900">
                        <a:spcBef>
                          <a:spcPts val="0"/>
                        </a:spcBef>
                        <a:spcAft>
                          <a:spcPts val="0"/>
                        </a:spcAft>
                      </a:pPr>
                      <a:endParaRPr lang="en-US" b="1"/>
                    </a:p>
                  </a:txBody>
                  <a:tcPr marL="68580" marR="68580" marT="0" marB="0" anchor="ctr"/>
                </a:tc>
                <a:tc hMerge="1">
                  <a:txBody>
                    <a:bodyPr/>
                    <a:lstStyle/>
                    <a:p>
                      <a:endParaRPr lang="en-US"/>
                    </a:p>
                  </a:txBody>
                  <a:tcPr/>
                </a:tc>
                <a:tc hMerge="1">
                  <a:txBody>
                    <a:bodyPr/>
                    <a:lstStyle/>
                    <a:p>
                      <a:pPr marL="342900" marR="0" lvl="0" indent="-342900">
                        <a:spcBef>
                          <a:spcPts val="0"/>
                        </a:spcBef>
                        <a:spcAft>
                          <a:spcPts val="0"/>
                        </a:spcAft>
                      </a:pPr>
                      <a:endParaRPr lang="en-US" b="1"/>
                    </a:p>
                  </a:txBody>
                  <a:tcPr marL="68580" marR="68580" marT="0" marB="0" anchor="ctr"/>
                </a:tc>
                <a:extLst>
                  <a:ext uri="{0D108BD9-81ED-4DB2-BD59-A6C34878D82A}">
                    <a16:rowId xmlns:a16="http://schemas.microsoft.com/office/drawing/2014/main" val="1765712755"/>
                  </a:ext>
                </a:extLst>
              </a:tr>
              <a:tr h="455005">
                <a:tc gridSpan="3">
                  <a:txBody>
                    <a:bodyPr/>
                    <a:lstStyle/>
                    <a:p>
                      <a:pPr algn="ctr">
                        <a:spcAft>
                          <a:spcPts val="0"/>
                        </a:spcAft>
                      </a:pPr>
                      <a:r>
                        <a:rPr lang="en-US">
                          <a:effectLst/>
                        </a:rPr>
                        <a:t>SCHOOL TIMES</a:t>
                      </a:r>
                    </a:p>
                  </a:txBody>
                  <a:tcPr marL="68580" marR="68580" marT="0" marB="0" anchor="ctr"/>
                </a:tc>
                <a:tc hMerge="1">
                  <a:txBody>
                    <a:bodyPr/>
                    <a:lstStyle/>
                    <a:p>
                      <a:endParaRPr lang="en-US"/>
                    </a:p>
                  </a:txBody>
                  <a:tcPr/>
                </a:tc>
                <a:tc hMerge="1">
                  <a:txBody>
                    <a:bodyPr/>
                    <a:lstStyle/>
                    <a:p>
                      <a:pPr algn="ctr">
                        <a:spcAft>
                          <a:spcPts val="0"/>
                        </a:spcAft>
                      </a:pPr>
                      <a:endParaRPr lang="en-US">
                        <a:effectLst/>
                      </a:endParaRPr>
                    </a:p>
                  </a:txBody>
                  <a:tcPr marL="68580" marR="68580" marT="0" marB="0" anchor="ctr"/>
                </a:tc>
                <a:tc gridSpan="5">
                  <a:txBody>
                    <a:bodyPr/>
                    <a:lstStyle/>
                    <a:p>
                      <a:pPr algn="ctr">
                        <a:spcAft>
                          <a:spcPts val="0"/>
                        </a:spcAft>
                      </a:pPr>
                      <a:r>
                        <a:rPr lang="en-US" sz="1600">
                          <a:effectLst/>
                        </a:rPr>
                        <a:t>Student Day is 8:00 am – 2:45 pm</a:t>
                      </a:r>
                    </a:p>
                  </a:txBody>
                  <a:tcPr marL="68580" marR="68580" marT="0" marB="0" anchor="ctr"/>
                </a:tc>
                <a:tc hMerge="1">
                  <a:txBody>
                    <a:bodyPr/>
                    <a:lstStyle/>
                    <a:p>
                      <a:pPr algn="ctr">
                        <a:spcAft>
                          <a:spcPts val="0"/>
                        </a:spcAft>
                      </a:pPr>
                      <a:endParaRPr lang="en-US">
                        <a:effectLst/>
                      </a:endParaRPr>
                    </a:p>
                  </a:txBody>
                  <a:tcPr marL="68580" marR="68580" marT="0" marB="0" anchor="ctr"/>
                </a:tc>
                <a:tc hMerge="1">
                  <a:txBody>
                    <a:bodyPr/>
                    <a:lstStyle/>
                    <a:p>
                      <a:pPr algn="ctr">
                        <a:spcAft>
                          <a:spcPts val="0"/>
                        </a:spcAft>
                      </a:pPr>
                      <a:endParaRPr lang="en-US">
                        <a:effectLst/>
                      </a:endParaRPr>
                    </a:p>
                  </a:txBody>
                  <a:tcPr marL="68580" marR="68580" marT="0" marB="0" anchor="ctr"/>
                </a:tc>
                <a:tc hMerge="1">
                  <a:txBody>
                    <a:bodyPr/>
                    <a:lstStyle/>
                    <a:p>
                      <a:endParaRPr lang="en-US"/>
                    </a:p>
                  </a:txBody>
                  <a:tcPr/>
                </a:tc>
                <a:tc hMerge="1">
                  <a:txBody>
                    <a:bodyPr/>
                    <a:lstStyle/>
                    <a:p>
                      <a:pPr algn="ctr">
                        <a:spcAft>
                          <a:spcPts val="0"/>
                        </a:spcAft>
                      </a:pPr>
                      <a:endParaRPr lang="en-US">
                        <a:effectLst/>
                      </a:endParaRPr>
                    </a:p>
                  </a:txBody>
                  <a:tcPr marL="68580" marR="68580" marT="0" marB="0" anchor="ctr"/>
                </a:tc>
                <a:tc gridSpan="4">
                  <a:txBody>
                    <a:bodyPr/>
                    <a:lstStyle/>
                    <a:p>
                      <a:pPr lvl="0" algn="ctr">
                        <a:spcAft>
                          <a:spcPts val="0"/>
                        </a:spcAft>
                        <a:buNone/>
                      </a:pPr>
                      <a:r>
                        <a:rPr lang="en-US" sz="1600">
                          <a:effectLst/>
                        </a:rPr>
                        <a:t>STAFF DAY is 8:00 am – 3:05 pm</a:t>
                      </a:r>
                    </a:p>
                  </a:txBody>
                  <a:tcPr marL="68580" marR="68580" marT="0" marB="0" anchor="ctr"/>
                </a:tc>
                <a:tc hMerge="1">
                  <a:txBody>
                    <a:bodyPr/>
                    <a:lstStyle/>
                    <a:p>
                      <a:pPr algn="ctr">
                        <a:spcAft>
                          <a:spcPts val="0"/>
                        </a:spcAft>
                      </a:pPr>
                      <a:endParaRPr lang="en-US">
                        <a:effectLst/>
                      </a:endParaRPr>
                    </a:p>
                  </a:txBody>
                  <a:tcPr marL="68580" marR="68580" marT="0" marB="0" anchor="ctr"/>
                </a:tc>
                <a:tc hMerge="1">
                  <a:txBody>
                    <a:bodyPr/>
                    <a:lstStyle/>
                    <a:p>
                      <a:endParaRPr lang="en-US"/>
                    </a:p>
                  </a:txBody>
                  <a:tcPr/>
                </a:tc>
                <a:tc hMerge="1">
                  <a:txBody>
                    <a:bodyPr/>
                    <a:lstStyle/>
                    <a:p>
                      <a:pPr algn="ctr">
                        <a:spcAft>
                          <a:spcPts val="0"/>
                        </a:spcAft>
                      </a:pPr>
                      <a:endParaRPr lang="en-US">
                        <a:effectLst/>
                      </a:endParaRPr>
                    </a:p>
                  </a:txBody>
                  <a:tcPr marL="68580" marR="68580" marT="0" marB="0" anchor="ctr"/>
                </a:tc>
                <a:extLst>
                  <a:ext uri="{0D108BD9-81ED-4DB2-BD59-A6C34878D82A}">
                    <a16:rowId xmlns:a16="http://schemas.microsoft.com/office/drawing/2014/main" val="2617808329"/>
                  </a:ext>
                </a:extLst>
              </a:tr>
              <a:tr h="462988">
                <a:tc gridSpan="3">
                  <a:txBody>
                    <a:bodyPr/>
                    <a:lstStyle/>
                    <a:p>
                      <a:pPr lvl="0" algn="ctr">
                        <a:spcAft>
                          <a:spcPts val="0"/>
                        </a:spcAft>
                        <a:buNone/>
                      </a:pPr>
                      <a:r>
                        <a:rPr lang="en-US">
                          <a:effectLst/>
                        </a:rPr>
                        <a:t>TECHNOLOGY</a:t>
                      </a:r>
                    </a:p>
                  </a:txBody>
                  <a:tcPr marL="68580" marR="68580" marT="0" marB="0" anchor="ctr"/>
                </a:tc>
                <a:tc hMerge="1">
                  <a:txBody>
                    <a:bodyPr/>
                    <a:lstStyle/>
                    <a:p>
                      <a:endParaRPr lang="en-US"/>
                    </a:p>
                  </a:txBody>
                  <a:tcPr/>
                </a:tc>
                <a:tc hMerge="1">
                  <a:txBody>
                    <a:bodyPr/>
                    <a:lstStyle/>
                    <a:p>
                      <a:endParaRPr lang="en-US"/>
                    </a:p>
                  </a:txBody>
                  <a:tcPr/>
                </a:tc>
                <a:tc gridSpan="5">
                  <a:txBody>
                    <a:bodyPr/>
                    <a:lstStyle/>
                    <a:p>
                      <a:pPr lvl="0" algn="ctr">
                        <a:spcAft>
                          <a:spcPts val="0"/>
                        </a:spcAft>
                        <a:buNone/>
                      </a:pPr>
                      <a:r>
                        <a:rPr lang="en-US" sz="1600">
                          <a:effectLst/>
                        </a:rPr>
                        <a:t>1:1 Initiative</a:t>
                      </a: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lvl="0" algn="ctr">
                        <a:spcAft>
                          <a:spcPts val="0"/>
                        </a:spcAft>
                        <a:buNone/>
                      </a:pPr>
                      <a:r>
                        <a:rPr lang="en-US" sz="1600">
                          <a:effectLst/>
                        </a:rPr>
                        <a:t>2 drive up access points at each school</a:t>
                      </a: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5046367"/>
                  </a:ext>
                </a:extLst>
              </a:tr>
              <a:tr h="327284">
                <a:tc gridSpan="3">
                  <a:txBody>
                    <a:bodyPr/>
                    <a:lstStyle/>
                    <a:p>
                      <a:pPr lvl="0" algn="ctr">
                        <a:spcAft>
                          <a:spcPts val="0"/>
                        </a:spcAft>
                        <a:buNone/>
                      </a:pPr>
                      <a:r>
                        <a:rPr lang="en-US">
                          <a:effectLst/>
                        </a:rPr>
                        <a:t>FOOD</a:t>
                      </a:r>
                    </a:p>
                  </a:txBody>
                  <a:tcPr marL="68580" marR="68580" marT="0" marB="0" anchor="ctr"/>
                </a:tc>
                <a:tc hMerge="1">
                  <a:txBody>
                    <a:bodyPr/>
                    <a:lstStyle/>
                    <a:p>
                      <a:endParaRPr lang="en-US"/>
                    </a:p>
                  </a:txBody>
                  <a:tcPr/>
                </a:tc>
                <a:tc hMerge="1">
                  <a:txBody>
                    <a:bodyPr/>
                    <a:lstStyle/>
                    <a:p>
                      <a:endParaRPr lang="en-US"/>
                    </a:p>
                  </a:txBody>
                  <a:tcPr/>
                </a:tc>
                <a:tc gridSpan="5">
                  <a:txBody>
                    <a:bodyPr/>
                    <a:lstStyle/>
                    <a:p>
                      <a:pPr lvl="0" algn="ctr">
                        <a:spcAft>
                          <a:spcPts val="0"/>
                        </a:spcAft>
                        <a:buNone/>
                      </a:pPr>
                      <a:r>
                        <a:rPr lang="en-US" sz="1600">
                          <a:effectLst/>
                        </a:rPr>
                        <a:t>Food Delivery</a:t>
                      </a: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lvl="0" algn="ctr">
                        <a:spcAft>
                          <a:spcPts val="0"/>
                        </a:spcAft>
                        <a:buNone/>
                      </a:pPr>
                      <a:r>
                        <a:rPr lang="en-US" sz="1600">
                          <a:effectLst/>
                        </a:rPr>
                        <a:t>Pick-up Center at School</a:t>
                      </a: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71478971"/>
                  </a:ext>
                </a:extLst>
              </a:tr>
            </a:tbl>
          </a:graphicData>
        </a:graphic>
      </p:graphicFrame>
      <p:sp>
        <p:nvSpPr>
          <p:cNvPr id="6" name="TextBox 5">
            <a:extLst>
              <a:ext uri="{FF2B5EF4-FFF2-40B4-BE49-F238E27FC236}">
                <a16:creationId xmlns:a16="http://schemas.microsoft.com/office/drawing/2014/main" id="{89AC650F-0368-4633-8ACA-BA1B77968555}"/>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Tree>
    <p:extLst>
      <p:ext uri="{BB962C8B-B14F-4D97-AF65-F5344CB8AC3E}">
        <p14:creationId xmlns:p14="http://schemas.microsoft.com/office/powerpoint/2010/main" val="3514708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814DD-8AE3-4A88-A289-A1C02900D5BD}"/>
              </a:ext>
            </a:extLst>
          </p:cNvPr>
          <p:cNvSpPr>
            <a:spLocks noGrp="1"/>
          </p:cNvSpPr>
          <p:nvPr>
            <p:ph type="title"/>
          </p:nvPr>
        </p:nvSpPr>
        <p:spPr>
          <a:xfrm>
            <a:off x="804673" y="1445494"/>
            <a:ext cx="3616856" cy="4376572"/>
          </a:xfrm>
        </p:spPr>
        <p:txBody>
          <a:bodyPr anchor="ctr">
            <a:normAutofit/>
          </a:bodyPr>
          <a:lstStyle/>
          <a:p>
            <a:r>
              <a:rPr lang="en-US" sz="4800">
                <a:cs typeface="Calibri Light"/>
              </a:rPr>
              <a:t>Parent and Staff Meetings</a:t>
            </a:r>
            <a:endParaRPr lang="en-US" sz="4800"/>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CD490B7-04F2-4BAB-880A-3253169CD714}"/>
              </a:ext>
            </a:extLst>
          </p:cNvPr>
          <p:cNvSpPr>
            <a:spLocks noGrp="1"/>
          </p:cNvSpPr>
          <p:nvPr>
            <p:ph idx="1"/>
          </p:nvPr>
        </p:nvSpPr>
        <p:spPr>
          <a:xfrm>
            <a:off x="6096000" y="162344"/>
            <a:ext cx="5501834" cy="6376415"/>
          </a:xfrm>
        </p:spPr>
        <p:txBody>
          <a:bodyPr anchor="ctr">
            <a:normAutofit/>
          </a:bodyPr>
          <a:lstStyle/>
          <a:p>
            <a:r>
              <a:rPr lang="en-US" sz="2200">
                <a:solidFill>
                  <a:schemeClr val="bg1"/>
                </a:solidFill>
                <a:cs typeface="Calibri"/>
              </a:rPr>
              <a:t>Per state requirements all Districts are responsible to complete three community meeting and one full staff meeting</a:t>
            </a:r>
          </a:p>
          <a:p>
            <a:r>
              <a:rPr lang="en-US" sz="2200">
                <a:solidFill>
                  <a:schemeClr val="bg1"/>
                </a:solidFill>
                <a:cs typeface="Calibri"/>
              </a:rPr>
              <a:t>Faculty:  Aug 13th @ 4:15 Virtual</a:t>
            </a:r>
          </a:p>
          <a:p>
            <a:r>
              <a:rPr lang="en-US" sz="2200">
                <a:solidFill>
                  <a:schemeClr val="bg1"/>
                </a:solidFill>
                <a:cs typeface="Calibri"/>
              </a:rPr>
              <a:t>Support Staff: Aug 19th @ 10am Virtual</a:t>
            </a:r>
          </a:p>
          <a:p>
            <a:r>
              <a:rPr lang="en-US" sz="2200">
                <a:solidFill>
                  <a:schemeClr val="bg1"/>
                </a:solidFill>
                <a:cs typeface="Calibri"/>
              </a:rPr>
              <a:t>Community: Aug 18th @ 10am &amp; 6:30 pm</a:t>
            </a:r>
          </a:p>
          <a:p>
            <a:pPr marL="0" indent="0">
              <a:buNone/>
            </a:pPr>
            <a:r>
              <a:rPr lang="en-US" sz="2200">
                <a:solidFill>
                  <a:schemeClr val="bg1"/>
                </a:solidFill>
                <a:cs typeface="Calibri"/>
              </a:rPr>
              <a:t>                           MHS Auditorium</a:t>
            </a:r>
          </a:p>
          <a:p>
            <a:pPr marL="0" indent="0">
              <a:buNone/>
            </a:pPr>
            <a:r>
              <a:rPr lang="en-US" sz="2200">
                <a:solidFill>
                  <a:schemeClr val="bg1"/>
                </a:solidFill>
                <a:cs typeface="Calibri"/>
              </a:rPr>
              <a:t>                           Aug 19th @ 2:30 Virtual</a:t>
            </a:r>
          </a:p>
        </p:txBody>
      </p:sp>
    </p:spTree>
    <p:extLst>
      <p:ext uri="{BB962C8B-B14F-4D97-AF65-F5344CB8AC3E}">
        <p14:creationId xmlns:p14="http://schemas.microsoft.com/office/powerpoint/2010/main" val="3047393416"/>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B2BCC5-BA9E-4274-B434-B45014BBF995}"/>
              </a:ext>
            </a:extLst>
          </p:cNvPr>
          <p:cNvSpPr>
            <a:spLocks noGrp="1"/>
          </p:cNvSpPr>
          <p:nvPr>
            <p:ph type="title"/>
          </p:nvPr>
        </p:nvSpPr>
        <p:spPr>
          <a:xfrm>
            <a:off x="643467" y="321734"/>
            <a:ext cx="10905066" cy="1135737"/>
          </a:xfrm>
        </p:spPr>
        <p:txBody>
          <a:bodyPr>
            <a:normAutofit/>
          </a:bodyPr>
          <a:lstStyle/>
          <a:p>
            <a:r>
              <a:rPr lang="en-US" sz="3600">
                <a:cs typeface="Calibri Light"/>
              </a:rPr>
              <a:t>Remote Learner</a:t>
            </a:r>
            <a:endParaRPr lang="en-US" sz="3600"/>
          </a:p>
        </p:txBody>
      </p:sp>
      <p:sp>
        <p:nvSpPr>
          <p:cNvPr id="11" name="Rectangle 10">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90E3570F-D214-4FE5-8C8D-35862670BE97}"/>
              </a:ext>
            </a:extLst>
          </p:cNvPr>
          <p:cNvGraphicFramePr>
            <a:graphicFrameLocks noGrp="1"/>
          </p:cNvGraphicFramePr>
          <p:nvPr>
            <p:ph idx="1"/>
            <p:extLst>
              <p:ext uri="{D42A27DB-BD31-4B8C-83A1-F6EECF244321}">
                <p14:modId xmlns:p14="http://schemas.microsoft.com/office/powerpoint/2010/main" val="428737885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4249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1A7475-F773-4CF1-9421-711852C39D72}"/>
              </a:ext>
            </a:extLst>
          </p:cNvPr>
          <p:cNvSpPr>
            <a:spLocks noGrp="1"/>
          </p:cNvSpPr>
          <p:nvPr>
            <p:ph type="title"/>
          </p:nvPr>
        </p:nvSpPr>
        <p:spPr>
          <a:xfrm>
            <a:off x="838200" y="365125"/>
            <a:ext cx="5558489" cy="1325563"/>
          </a:xfrm>
        </p:spPr>
        <p:txBody>
          <a:bodyPr>
            <a:normAutofit/>
          </a:bodyPr>
          <a:lstStyle/>
          <a:p>
            <a:r>
              <a:rPr lang="en-US">
                <a:cs typeface="Calibri Light"/>
              </a:rPr>
              <a:t>Staff Training</a:t>
            </a:r>
            <a:endParaRPr lang="en-US"/>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294A0333-1FFA-40F8-8B11-BF53C48A9234}"/>
              </a:ext>
            </a:extLst>
          </p:cNvPr>
          <p:cNvSpPr>
            <a:spLocks noGrp="1"/>
          </p:cNvSpPr>
          <p:nvPr>
            <p:ph idx="1"/>
          </p:nvPr>
        </p:nvSpPr>
        <p:spPr>
          <a:xfrm>
            <a:off x="838200" y="1825625"/>
            <a:ext cx="5558489" cy="4351338"/>
          </a:xfrm>
        </p:spPr>
        <p:txBody>
          <a:bodyPr vert="horz" lIns="91440" tIns="45720" rIns="91440" bIns="45720" rtlCol="0">
            <a:normAutofit/>
          </a:bodyPr>
          <a:lstStyle/>
          <a:p>
            <a:r>
              <a:rPr lang="en-US">
                <a:cs typeface="Calibri"/>
              </a:rPr>
              <a:t>Superintendent Conference Day</a:t>
            </a:r>
          </a:p>
          <a:p>
            <a:pPr lvl="1"/>
            <a:r>
              <a:rPr lang="en-US">
                <a:cs typeface="Calibri"/>
              </a:rPr>
              <a:t>Expectations of students – student training</a:t>
            </a:r>
          </a:p>
          <a:p>
            <a:pPr lvl="1"/>
            <a:r>
              <a:rPr lang="en-US">
                <a:cs typeface="Calibri"/>
              </a:rPr>
              <a:t>Conduct within classrooms for staff and students</a:t>
            </a:r>
          </a:p>
          <a:p>
            <a:pPr lvl="1"/>
            <a:r>
              <a:rPr lang="en-US">
                <a:cs typeface="Calibri"/>
              </a:rPr>
              <a:t>Professional expectations during hybrid and remote learning</a:t>
            </a:r>
          </a:p>
          <a:p>
            <a:pPr lvl="1"/>
            <a:r>
              <a:rPr lang="en-US">
                <a:cs typeface="Calibri"/>
              </a:rPr>
              <a:t>Discussion of three plans – In-Person, Hybrid, and Remote</a:t>
            </a:r>
          </a:p>
          <a:p>
            <a:r>
              <a:rPr lang="en-US">
                <a:cs typeface="Calibri"/>
              </a:rPr>
              <a:t>Safeschools.com</a:t>
            </a:r>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06215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063393-82C8-4852-B7B9-1A7543B47493}"/>
              </a:ext>
            </a:extLst>
          </p:cNvPr>
          <p:cNvSpPr>
            <a:spLocks noGrp="1"/>
          </p:cNvSpPr>
          <p:nvPr>
            <p:ph type="title"/>
          </p:nvPr>
        </p:nvSpPr>
        <p:spPr>
          <a:xfrm>
            <a:off x="956826" y="1112969"/>
            <a:ext cx="3937298" cy="4166010"/>
          </a:xfrm>
        </p:spPr>
        <p:txBody>
          <a:bodyPr>
            <a:normAutofit/>
          </a:bodyPr>
          <a:lstStyle/>
          <a:p>
            <a:r>
              <a:rPr lang="en-US">
                <a:solidFill>
                  <a:srgbClr val="FFFFFF"/>
                </a:solidFill>
                <a:cs typeface="Calibri Light"/>
              </a:rPr>
              <a:t>Employee Rights (FFCRA &amp;FMLA)</a:t>
            </a:r>
            <a:endParaRPr lang="en-US">
              <a:solidFill>
                <a:srgbClr val="FFFFFF"/>
              </a:solidFill>
            </a:endParaRPr>
          </a:p>
        </p:txBody>
      </p:sp>
      <p:sp>
        <p:nvSpPr>
          <p:cNvPr id="21" name="Freeform: Shape 20">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2996B42C-AD62-40A7-AD63-49F1CAB4272B}"/>
              </a:ext>
            </a:extLst>
          </p:cNvPr>
          <p:cNvSpPr>
            <a:spLocks noGrp="1"/>
          </p:cNvSpPr>
          <p:nvPr>
            <p:ph idx="1"/>
          </p:nvPr>
        </p:nvSpPr>
        <p:spPr>
          <a:xfrm>
            <a:off x="6096000" y="820880"/>
            <a:ext cx="5257799" cy="4889350"/>
          </a:xfrm>
        </p:spPr>
        <p:txBody>
          <a:bodyPr vert="horz" lIns="91440" tIns="45720" rIns="91440" bIns="45720" rtlCol="0" anchor="t">
            <a:noAutofit/>
          </a:bodyPr>
          <a:lstStyle/>
          <a:p>
            <a:r>
              <a:rPr lang="en-US" sz="2000">
                <a:ea typeface="+mn-lt"/>
                <a:cs typeface="+mn-lt"/>
              </a:rPr>
              <a:t>Employee Rights</a:t>
            </a:r>
          </a:p>
          <a:p>
            <a:pPr lvl="1"/>
            <a:r>
              <a:rPr lang="en-US" sz="2000" b="1" u="sng">
                <a:ea typeface="+mn-lt"/>
                <a:cs typeface="+mn-lt"/>
              </a:rPr>
              <a:t>Families First Coronavirus Act (FFCRA)</a:t>
            </a:r>
          </a:p>
          <a:p>
            <a:pPr lvl="1"/>
            <a:r>
              <a:rPr lang="en-US" sz="2000">
                <a:ea typeface="+mn-lt"/>
                <a:cs typeface="+mn-lt"/>
              </a:rPr>
              <a:t>Six Categories( Provides up to 80 hours of paid leave)</a:t>
            </a:r>
          </a:p>
          <a:p>
            <a:pPr marL="1371600" lvl="2" indent="-457200">
              <a:buAutoNum type="arabicPeriod"/>
            </a:pPr>
            <a:r>
              <a:rPr lang="en-US">
                <a:ea typeface="+mn-lt"/>
                <a:cs typeface="+mn-lt"/>
              </a:rPr>
              <a:t>Subject to Federal, State or Local quarantine</a:t>
            </a:r>
          </a:p>
          <a:p>
            <a:pPr marL="1371600" lvl="2" indent="-457200">
              <a:buAutoNum type="arabicPeriod"/>
            </a:pPr>
            <a:r>
              <a:rPr lang="en-US">
                <a:ea typeface="+mn-lt"/>
                <a:cs typeface="+mn-lt"/>
              </a:rPr>
              <a:t>Have been advised by health care provider to quarantine</a:t>
            </a:r>
          </a:p>
          <a:p>
            <a:pPr marL="1371600" lvl="2" indent="-457200">
              <a:buAutoNum type="arabicPeriod"/>
            </a:pPr>
            <a:r>
              <a:rPr lang="en-US">
                <a:ea typeface="+mn-lt"/>
                <a:cs typeface="+mn-lt"/>
              </a:rPr>
              <a:t>Experiencing symptoms and has a medical diagnosis</a:t>
            </a:r>
          </a:p>
          <a:p>
            <a:pPr marL="1371600" lvl="2" indent="-457200">
              <a:buAutoNum type="arabicPeriod"/>
            </a:pPr>
            <a:r>
              <a:rPr lang="en-US">
                <a:ea typeface="+mn-lt"/>
                <a:cs typeface="+mn-lt"/>
              </a:rPr>
              <a:t>Is caring for and individual effected by COVID-19</a:t>
            </a:r>
          </a:p>
          <a:p>
            <a:pPr marL="1371600" lvl="2" indent="-457200">
              <a:buAutoNum type="arabicPeriod"/>
            </a:pPr>
            <a:r>
              <a:rPr lang="en-US">
                <a:ea typeface="+mn-lt"/>
                <a:cs typeface="+mn-lt"/>
              </a:rPr>
              <a:t>Is caring for a child whose school or place of care is closed</a:t>
            </a:r>
          </a:p>
          <a:p>
            <a:pPr marL="1371600" lvl="2" indent="-457200">
              <a:buAutoNum type="arabicPeriod"/>
            </a:pPr>
            <a:r>
              <a:rPr lang="en-US">
                <a:ea typeface="+mn-lt"/>
                <a:cs typeface="+mn-lt"/>
              </a:rPr>
              <a:t>Is experiencing any other substantially similar conditions specified by the US Dept. Of Health and Human Services</a:t>
            </a:r>
          </a:p>
          <a:p>
            <a:endParaRPr lang="en-US" sz="2000">
              <a:cs typeface="Calibri"/>
            </a:endParaRPr>
          </a:p>
        </p:txBody>
      </p:sp>
      <p:sp>
        <p:nvSpPr>
          <p:cNvPr id="27" name="Freeform: Shape 26">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7608184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C43ED47-4EA8-4632-BB05-584AE1930B56}"/>
              </a:ext>
            </a:extLst>
          </p:cNvPr>
          <p:cNvSpPr>
            <a:spLocks noGrp="1"/>
          </p:cNvSpPr>
          <p:nvPr>
            <p:ph type="title"/>
          </p:nvPr>
        </p:nvSpPr>
        <p:spPr>
          <a:xfrm>
            <a:off x="3045368" y="2043663"/>
            <a:ext cx="6105194" cy="2031055"/>
          </a:xfrm>
        </p:spPr>
        <p:txBody>
          <a:bodyPr vert="horz" lIns="91440" tIns="45720" rIns="91440" bIns="45720" rtlCol="0" anchor="b">
            <a:normAutofit/>
          </a:bodyPr>
          <a:lstStyle/>
          <a:p>
            <a:pPr algn="ctr"/>
            <a:r>
              <a:rPr lang="en-US" sz="6000" kern="1200">
                <a:solidFill>
                  <a:srgbClr val="FFFFFF"/>
                </a:solidFill>
                <a:latin typeface="+mj-lt"/>
                <a:ea typeface="+mj-ea"/>
                <a:cs typeface="+mj-cs"/>
              </a:rPr>
              <a:t>Questions</a:t>
            </a:r>
          </a:p>
        </p:txBody>
      </p:sp>
      <p:sp>
        <p:nvSpPr>
          <p:cNvPr id="3" name="Content Placeholder 2">
            <a:extLst>
              <a:ext uri="{FF2B5EF4-FFF2-40B4-BE49-F238E27FC236}">
                <a16:creationId xmlns:a16="http://schemas.microsoft.com/office/drawing/2014/main" id="{85D65E0D-CE95-431F-9E1A-95086FBEB598}"/>
              </a:ext>
            </a:extLst>
          </p:cNvPr>
          <p:cNvSpPr>
            <a:spLocks noGrp="1"/>
          </p:cNvSpPr>
          <p:nvPr>
            <p:ph idx="1"/>
          </p:nvPr>
        </p:nvSpPr>
        <p:spPr>
          <a:xfrm>
            <a:off x="3045368" y="4074718"/>
            <a:ext cx="6105194" cy="682079"/>
          </a:xfrm>
        </p:spPr>
        <p:txBody>
          <a:bodyPr vert="horz" lIns="91440" tIns="45720" rIns="91440" bIns="45720" rtlCol="0">
            <a:normAutofit/>
          </a:bodyPr>
          <a:lstStyle/>
          <a:p>
            <a:pPr marL="0" indent="0" algn="ctr">
              <a:buNone/>
            </a:pPr>
            <a:r>
              <a:rPr lang="en-US" sz="2400" kern="1200">
                <a:solidFill>
                  <a:srgbClr val="FFFFFF"/>
                </a:solidFill>
                <a:latin typeface="+mn-lt"/>
                <a:ea typeface="+mn-ea"/>
                <a:cs typeface="+mn-cs"/>
              </a:rPr>
              <a:t>Together we can do this!!!!!!!!!!!!!!!!</a:t>
            </a:r>
          </a:p>
        </p:txBody>
      </p:sp>
    </p:spTree>
    <p:extLst>
      <p:ext uri="{BB962C8B-B14F-4D97-AF65-F5344CB8AC3E}">
        <p14:creationId xmlns:p14="http://schemas.microsoft.com/office/powerpoint/2010/main" val="4174542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 name="Freeform: Shape 7">
            <a:extLst>
              <a:ext uri="{FF2B5EF4-FFF2-40B4-BE49-F238E27FC236}">
                <a16:creationId xmlns:a16="http://schemas.microsoft.com/office/drawing/2014/main" id="{AD21898E-86C0-4C8A-A76C-DF33E844C8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542" y="0"/>
            <a:ext cx="10432916" cy="6858000"/>
          </a:xfrm>
          <a:custGeom>
            <a:avLst/>
            <a:gdLst>
              <a:gd name="connsiteX0" fmla="*/ 1287962 w 10432916"/>
              <a:gd name="connsiteY0" fmla="*/ 0 h 6858000"/>
              <a:gd name="connsiteX1" fmla="*/ 9144956 w 10432916"/>
              <a:gd name="connsiteY1" fmla="*/ 0 h 6858000"/>
              <a:gd name="connsiteX2" fmla="*/ 9241731 w 10432916"/>
              <a:gd name="connsiteY2" fmla="*/ 111692 h 6858000"/>
              <a:gd name="connsiteX3" fmla="*/ 10432916 w 10432916"/>
              <a:gd name="connsiteY3" fmla="*/ 3429001 h 6858000"/>
              <a:gd name="connsiteX4" fmla="*/ 9241730 w 10432916"/>
              <a:gd name="connsiteY4" fmla="*/ 6746310 h 6858000"/>
              <a:gd name="connsiteX5" fmla="*/ 9144957 w 10432916"/>
              <a:gd name="connsiteY5" fmla="*/ 6858000 h 6858000"/>
              <a:gd name="connsiteX6" fmla="*/ 1287959 w 10432916"/>
              <a:gd name="connsiteY6" fmla="*/ 6858000 h 6858000"/>
              <a:gd name="connsiteX7" fmla="*/ 1191186 w 10432916"/>
              <a:gd name="connsiteY7" fmla="*/ 6746310 h 6858000"/>
              <a:gd name="connsiteX8" fmla="*/ 0 w 10432916"/>
              <a:gd name="connsiteY8" fmla="*/ 3429001 h 6858000"/>
              <a:gd name="connsiteX9" fmla="*/ 1191186 w 10432916"/>
              <a:gd name="connsiteY9" fmla="*/ 1116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32916" h="6858000">
                <a:moveTo>
                  <a:pt x="1287962" y="0"/>
                </a:moveTo>
                <a:lnTo>
                  <a:pt x="9144956" y="0"/>
                </a:lnTo>
                <a:lnTo>
                  <a:pt x="9241731" y="111692"/>
                </a:lnTo>
                <a:cubicBezTo>
                  <a:pt x="9985889" y="1013175"/>
                  <a:pt x="10432916" y="2168897"/>
                  <a:pt x="10432916" y="3429001"/>
                </a:cubicBezTo>
                <a:cubicBezTo>
                  <a:pt x="10432916" y="4689105"/>
                  <a:pt x="9985889" y="5844827"/>
                  <a:pt x="9241730" y="6746310"/>
                </a:cubicBezTo>
                <a:lnTo>
                  <a:pt x="9144957" y="6858000"/>
                </a:lnTo>
                <a:lnTo>
                  <a:pt x="1287959" y="6858000"/>
                </a:lnTo>
                <a:lnTo>
                  <a:pt x="1191186" y="6746310"/>
                </a:lnTo>
                <a:cubicBezTo>
                  <a:pt x="447027" y="5844827"/>
                  <a:pt x="0" y="4689105"/>
                  <a:pt x="0" y="3429001"/>
                </a:cubicBezTo>
                <a:cubicBezTo>
                  <a:pt x="0" y="2168897"/>
                  <a:pt x="447027" y="1013175"/>
                  <a:pt x="1191186" y="11169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9">
            <a:extLst>
              <a:ext uri="{FF2B5EF4-FFF2-40B4-BE49-F238E27FC236}">
                <a16:creationId xmlns:a16="http://schemas.microsoft.com/office/drawing/2014/main" id="{5C8F04BD-D093-45D0-B54C-50FDB308B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4942" y="0"/>
            <a:ext cx="9922116" cy="6858000"/>
          </a:xfrm>
          <a:custGeom>
            <a:avLst/>
            <a:gdLst>
              <a:gd name="connsiteX0" fmla="*/ 1378575 w 9922116"/>
              <a:gd name="connsiteY0" fmla="*/ 0 h 6858000"/>
              <a:gd name="connsiteX1" fmla="*/ 8543542 w 9922116"/>
              <a:gd name="connsiteY1" fmla="*/ 0 h 6858000"/>
              <a:gd name="connsiteX2" fmla="*/ 8633323 w 9922116"/>
              <a:gd name="connsiteY2" fmla="*/ 94145 h 6858000"/>
              <a:gd name="connsiteX3" fmla="*/ 9922116 w 9922116"/>
              <a:gd name="connsiteY3" fmla="*/ 3429001 h 6858000"/>
              <a:gd name="connsiteX4" fmla="*/ 8633323 w 9922116"/>
              <a:gd name="connsiteY4" fmla="*/ 6763858 h 6858000"/>
              <a:gd name="connsiteX5" fmla="*/ 8543544 w 9922116"/>
              <a:gd name="connsiteY5" fmla="*/ 6858000 h 6858000"/>
              <a:gd name="connsiteX6" fmla="*/ 1378573 w 9922116"/>
              <a:gd name="connsiteY6" fmla="*/ 6858000 h 6858000"/>
              <a:gd name="connsiteX7" fmla="*/ 1288793 w 9922116"/>
              <a:gd name="connsiteY7" fmla="*/ 6763858 h 6858000"/>
              <a:gd name="connsiteX8" fmla="*/ 0 w 9922116"/>
              <a:gd name="connsiteY8" fmla="*/ 3429001 h 6858000"/>
              <a:gd name="connsiteX9" fmla="*/ 1288793 w 9922116"/>
              <a:gd name="connsiteY9" fmla="*/ 941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22116" h="6858000">
                <a:moveTo>
                  <a:pt x="1378575" y="0"/>
                </a:moveTo>
                <a:lnTo>
                  <a:pt x="8543542" y="0"/>
                </a:lnTo>
                <a:lnTo>
                  <a:pt x="8633323" y="94145"/>
                </a:lnTo>
                <a:cubicBezTo>
                  <a:pt x="9434072" y="974941"/>
                  <a:pt x="9922116" y="2144991"/>
                  <a:pt x="9922116" y="3429001"/>
                </a:cubicBezTo>
                <a:cubicBezTo>
                  <a:pt x="9922116" y="4713011"/>
                  <a:pt x="9434072" y="5883061"/>
                  <a:pt x="8633323" y="6763858"/>
                </a:cubicBezTo>
                <a:lnTo>
                  <a:pt x="8543544" y="6858000"/>
                </a:lnTo>
                <a:lnTo>
                  <a:pt x="1378573" y="6858000"/>
                </a:lnTo>
                <a:lnTo>
                  <a:pt x="1288793" y="6763858"/>
                </a:lnTo>
                <a:cubicBezTo>
                  <a:pt x="488044" y="5883061"/>
                  <a:pt x="0" y="4713011"/>
                  <a:pt x="0" y="3429001"/>
                </a:cubicBezTo>
                <a:cubicBezTo>
                  <a:pt x="0" y="2144991"/>
                  <a:pt x="488044" y="974941"/>
                  <a:pt x="1288793" y="94145"/>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9DF5FD-5A6F-4D80-9CF1-6134D83A012D}"/>
              </a:ext>
            </a:extLst>
          </p:cNvPr>
          <p:cNvSpPr>
            <a:spLocks noGrp="1"/>
          </p:cNvSpPr>
          <p:nvPr>
            <p:ph type="title"/>
          </p:nvPr>
        </p:nvSpPr>
        <p:spPr>
          <a:xfrm>
            <a:off x="2311147" y="365760"/>
            <a:ext cx="7569706" cy="1288238"/>
          </a:xfrm>
        </p:spPr>
        <p:txBody>
          <a:bodyPr anchor="ctr">
            <a:normAutofit/>
          </a:bodyPr>
          <a:lstStyle/>
          <a:p>
            <a:pPr algn="ctr"/>
            <a:r>
              <a:rPr lang="en-US">
                <a:cs typeface="Calibri Light"/>
              </a:rPr>
              <a:t>Purpose of Today's Meeting</a:t>
            </a:r>
          </a:p>
        </p:txBody>
      </p:sp>
      <p:sp>
        <p:nvSpPr>
          <p:cNvPr id="3" name="Content Placeholder 2">
            <a:extLst>
              <a:ext uri="{FF2B5EF4-FFF2-40B4-BE49-F238E27FC236}">
                <a16:creationId xmlns:a16="http://schemas.microsoft.com/office/drawing/2014/main" id="{B8193EEE-D16C-4577-B259-2BAEB29BAB33}"/>
              </a:ext>
            </a:extLst>
          </p:cNvPr>
          <p:cNvSpPr>
            <a:spLocks noGrp="1"/>
          </p:cNvSpPr>
          <p:nvPr>
            <p:ph idx="1"/>
          </p:nvPr>
        </p:nvSpPr>
        <p:spPr>
          <a:xfrm>
            <a:off x="2165569" y="1956816"/>
            <a:ext cx="7860863" cy="4024884"/>
          </a:xfrm>
        </p:spPr>
        <p:txBody>
          <a:bodyPr anchor="t">
            <a:normAutofit/>
          </a:bodyPr>
          <a:lstStyle/>
          <a:p>
            <a:r>
              <a:rPr lang="en-US">
                <a:ea typeface="+mn-lt"/>
                <a:cs typeface="+mn-lt"/>
              </a:rPr>
              <a:t>This Guidance for In-Person Instruction at Pre-K to Grade 12 Schools during the COVID-19 Public Health Emergency was created to provide all elementary (including pre-kindergarten), middle, and high schools, as well as their employees, contractors, students, and parents/legal guardians of students with precautions to help protect against the spread of COVID-19 for schools that are authorized to provide in-person instruction in the 2020-2021 school year.</a:t>
            </a:r>
            <a:endParaRPr lang="en-US">
              <a:cs typeface="Calibri"/>
            </a:endParaRPr>
          </a:p>
        </p:txBody>
      </p:sp>
    </p:spTree>
    <p:extLst>
      <p:ext uri="{BB962C8B-B14F-4D97-AF65-F5344CB8AC3E}">
        <p14:creationId xmlns:p14="http://schemas.microsoft.com/office/powerpoint/2010/main" val="3121761098"/>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AF5DE-08B6-467D-BA90-E1B330F568F8}"/>
              </a:ext>
            </a:extLst>
          </p:cNvPr>
          <p:cNvSpPr>
            <a:spLocks noGrp="1"/>
          </p:cNvSpPr>
          <p:nvPr>
            <p:ph type="title"/>
          </p:nvPr>
        </p:nvSpPr>
        <p:spPr>
          <a:xfrm>
            <a:off x="804673" y="1445494"/>
            <a:ext cx="3616856" cy="4376572"/>
          </a:xfrm>
        </p:spPr>
        <p:txBody>
          <a:bodyPr anchor="ctr">
            <a:normAutofit/>
          </a:bodyPr>
          <a:lstStyle/>
          <a:p>
            <a:r>
              <a:rPr lang="en-US" sz="4800">
                <a:cs typeface="Calibri Light"/>
              </a:rPr>
              <a:t>Social Distancing</a:t>
            </a:r>
            <a:endParaRPr lang="en-US" sz="4800"/>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02AD34F-FF7A-434F-9C89-52FBC9BA4AD7}"/>
              </a:ext>
            </a:extLst>
          </p:cNvPr>
          <p:cNvSpPr>
            <a:spLocks noGrp="1"/>
          </p:cNvSpPr>
          <p:nvPr>
            <p:ph idx="1"/>
          </p:nvPr>
        </p:nvSpPr>
        <p:spPr>
          <a:xfrm>
            <a:off x="6096000" y="424672"/>
            <a:ext cx="5501834" cy="6214021"/>
          </a:xfrm>
        </p:spPr>
        <p:txBody>
          <a:bodyPr anchor="ctr">
            <a:normAutofit/>
          </a:bodyPr>
          <a:lstStyle/>
          <a:p>
            <a:r>
              <a:rPr lang="en-US" sz="2200">
                <a:solidFill>
                  <a:schemeClr val="bg1"/>
                </a:solidFill>
                <a:cs typeface="Calibri"/>
              </a:rPr>
              <a:t>All School Districts must provide protocols and procedures for students, faculty, staff and visitors for appropriate social distancing</a:t>
            </a:r>
          </a:p>
          <a:p>
            <a:r>
              <a:rPr lang="en-US" sz="2200">
                <a:solidFill>
                  <a:schemeClr val="bg1"/>
                </a:solidFill>
                <a:cs typeface="Calibri"/>
              </a:rPr>
              <a:t>This includes a 6ft spacing for work and instructional spaces. </a:t>
            </a:r>
          </a:p>
          <a:p>
            <a:r>
              <a:rPr lang="en-US" sz="2200">
                <a:solidFill>
                  <a:schemeClr val="bg1"/>
                </a:solidFill>
                <a:cs typeface="Calibri"/>
              </a:rPr>
              <a:t>If space is not available physical barriers must be put into place for the protection of the spread of COVID-19</a:t>
            </a:r>
          </a:p>
          <a:p>
            <a:r>
              <a:rPr lang="en-US" sz="2200">
                <a:solidFill>
                  <a:schemeClr val="bg1"/>
                </a:solidFill>
                <a:cs typeface="Calibri"/>
              </a:rPr>
              <a:t>To reduce social density all space should be considered for the purpose of instruction</a:t>
            </a:r>
          </a:p>
        </p:txBody>
      </p:sp>
    </p:spTree>
    <p:extLst>
      <p:ext uri="{BB962C8B-B14F-4D97-AF65-F5344CB8AC3E}">
        <p14:creationId xmlns:p14="http://schemas.microsoft.com/office/powerpoint/2010/main" val="233706633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7">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A1E121-8074-4B61-B844-99720B03F56C}"/>
              </a:ext>
            </a:extLst>
          </p:cNvPr>
          <p:cNvSpPr>
            <a:spLocks noGrp="1"/>
          </p:cNvSpPr>
          <p:nvPr>
            <p:ph type="title"/>
          </p:nvPr>
        </p:nvSpPr>
        <p:spPr>
          <a:xfrm>
            <a:off x="838200" y="557188"/>
            <a:ext cx="10515600" cy="1133499"/>
          </a:xfrm>
        </p:spPr>
        <p:txBody>
          <a:bodyPr>
            <a:normAutofit/>
          </a:bodyPr>
          <a:lstStyle/>
          <a:p>
            <a:pPr algn="ctr"/>
            <a:r>
              <a:rPr lang="en-US" sz="5200">
                <a:cs typeface="Calibri Light"/>
              </a:rPr>
              <a:t>In Person Instruction/ Capacity</a:t>
            </a:r>
            <a:endParaRPr lang="en-US" sz="5200"/>
          </a:p>
        </p:txBody>
      </p:sp>
      <p:graphicFrame>
        <p:nvGraphicFramePr>
          <p:cNvPr id="5" name="Content Placeholder 2">
            <a:extLst>
              <a:ext uri="{FF2B5EF4-FFF2-40B4-BE49-F238E27FC236}">
                <a16:creationId xmlns:a16="http://schemas.microsoft.com/office/drawing/2014/main" id="{406869FD-F429-486E-91E8-5EC51D7401F2}"/>
              </a:ext>
            </a:extLst>
          </p:cNvPr>
          <p:cNvGraphicFramePr>
            <a:graphicFrameLocks noGrp="1"/>
          </p:cNvGraphicFramePr>
          <p:nvPr>
            <p:ph idx="1"/>
            <p:extLst>
              <p:ext uri="{D42A27DB-BD31-4B8C-83A1-F6EECF244321}">
                <p14:modId xmlns:p14="http://schemas.microsoft.com/office/powerpoint/2010/main" val="2655417702"/>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8681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910292" cy="6858000"/>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1EBADBCA-DA20-4279-93C6-011DEF18AA7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42953" t="3964" b="3964"/>
          <a:stretch>
            <a:fillRect/>
          </a:stretch>
        </p:blipFill>
        <p:spPr>
          <a:xfrm>
            <a:off x="0" y="1"/>
            <a:ext cx="7554138" cy="6857999"/>
          </a:xfrm>
          <a:custGeom>
            <a:avLst/>
            <a:gdLst>
              <a:gd name="connsiteX0" fmla="*/ 0 w 7554138"/>
              <a:gd name="connsiteY0" fmla="*/ 0 h 6857999"/>
              <a:gd name="connsiteX1" fmla="*/ 7554138 w 7554138"/>
              <a:gd name="connsiteY1" fmla="*/ 0 h 6857999"/>
              <a:gd name="connsiteX2" fmla="*/ 7554138 w 7554138"/>
              <a:gd name="connsiteY2" fmla="*/ 6857999 h 6857999"/>
              <a:gd name="connsiteX3" fmla="*/ 0 w 7554138"/>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7554138" h="6857999">
                <a:moveTo>
                  <a:pt x="0" y="0"/>
                </a:moveTo>
                <a:lnTo>
                  <a:pt x="7554138" y="0"/>
                </a:lnTo>
                <a:lnTo>
                  <a:pt x="7554138" y="6857999"/>
                </a:lnTo>
                <a:lnTo>
                  <a:pt x="0" y="6857999"/>
                </a:lnTo>
                <a:close/>
              </a:path>
            </a:pathLst>
          </a:custGeom>
        </p:spPr>
      </p:pic>
      <p:sp>
        <p:nvSpPr>
          <p:cNvPr id="2" name="Title 1">
            <a:extLst>
              <a:ext uri="{FF2B5EF4-FFF2-40B4-BE49-F238E27FC236}">
                <a16:creationId xmlns:a16="http://schemas.microsoft.com/office/drawing/2014/main" id="{21FDBD77-1DB4-4926-8992-A0B0C68A09EA}"/>
              </a:ext>
            </a:extLst>
          </p:cNvPr>
          <p:cNvSpPr>
            <a:spLocks noGrp="1"/>
          </p:cNvSpPr>
          <p:nvPr>
            <p:ph type="title"/>
          </p:nvPr>
        </p:nvSpPr>
        <p:spPr>
          <a:xfrm>
            <a:off x="640080" y="1243013"/>
            <a:ext cx="3855720" cy="4371974"/>
          </a:xfrm>
        </p:spPr>
        <p:txBody>
          <a:bodyPr>
            <a:normAutofit/>
          </a:bodyPr>
          <a:lstStyle/>
          <a:p>
            <a:r>
              <a:rPr lang="en-US">
                <a:solidFill>
                  <a:srgbClr val="FFFFFF"/>
                </a:solidFill>
                <a:cs typeface="Calibri Light"/>
              </a:rPr>
              <a:t>Face Coverings</a:t>
            </a:r>
            <a:endParaRPr lang="en-US">
              <a:solidFill>
                <a:srgbClr val="FFFFFF"/>
              </a:solidFill>
            </a:endParaRPr>
          </a:p>
        </p:txBody>
      </p:sp>
      <p:sp>
        <p:nvSpPr>
          <p:cNvPr id="12" name="Rectangle 11">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0850" y="0"/>
            <a:ext cx="539115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AEEAE73-669E-4801-8911-ADCF12B1BCF3}"/>
              </a:ext>
            </a:extLst>
          </p:cNvPr>
          <p:cNvSpPr>
            <a:spLocks noGrp="1"/>
          </p:cNvSpPr>
          <p:nvPr>
            <p:ph idx="1"/>
          </p:nvPr>
        </p:nvSpPr>
        <p:spPr>
          <a:xfrm>
            <a:off x="6172200" y="804672"/>
            <a:ext cx="5221224" cy="5230368"/>
          </a:xfrm>
        </p:spPr>
        <p:txBody>
          <a:bodyPr anchor="ctr">
            <a:normAutofit/>
          </a:bodyPr>
          <a:lstStyle/>
          <a:p>
            <a:r>
              <a:rPr lang="en-US">
                <a:solidFill>
                  <a:srgbClr val="000000"/>
                </a:solidFill>
                <a:cs typeface="Calibri"/>
              </a:rPr>
              <a:t>Franklinville Central School will provide all face coverings required for students and staff. </a:t>
            </a:r>
          </a:p>
          <a:p>
            <a:r>
              <a:rPr lang="en-US">
                <a:solidFill>
                  <a:srgbClr val="000000"/>
                </a:solidFill>
                <a:cs typeface="Calibri"/>
              </a:rPr>
              <a:t>Students and staff are also able to provide their own if preferred.</a:t>
            </a:r>
          </a:p>
          <a:p>
            <a:endParaRPr lang="en-US">
              <a:solidFill>
                <a:srgbClr val="000000"/>
              </a:solidFill>
              <a:cs typeface="Calibri"/>
            </a:endParaRPr>
          </a:p>
          <a:p>
            <a:endParaRPr lang="en-US" sz="2400">
              <a:solidFill>
                <a:srgbClr val="000000"/>
              </a:solidFill>
              <a:cs typeface="Calibri"/>
            </a:endParaRPr>
          </a:p>
        </p:txBody>
      </p:sp>
    </p:spTree>
    <p:extLst>
      <p:ext uri="{BB962C8B-B14F-4D97-AF65-F5344CB8AC3E}">
        <p14:creationId xmlns:p14="http://schemas.microsoft.com/office/powerpoint/2010/main" val="3806058660"/>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4"/>
              </a:gs>
              <a:gs pos="25000">
                <a:schemeClr val="accent4"/>
              </a:gs>
              <a:gs pos="94000">
                <a:schemeClr val="accent2"/>
              </a:gs>
              <a:gs pos="100000">
                <a:schemeClr val="accent2"/>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7E4A0FD-B99F-4792-BD83-05142AE2E248}"/>
              </a:ext>
            </a:extLst>
          </p:cNvPr>
          <p:cNvSpPr>
            <a:spLocks noGrp="1"/>
          </p:cNvSpPr>
          <p:nvPr>
            <p:ph type="title"/>
          </p:nvPr>
        </p:nvSpPr>
        <p:spPr>
          <a:xfrm>
            <a:off x="640079" y="2053641"/>
            <a:ext cx="3669161" cy="2760098"/>
          </a:xfrm>
        </p:spPr>
        <p:txBody>
          <a:bodyPr>
            <a:normAutofit/>
          </a:bodyPr>
          <a:lstStyle/>
          <a:p>
            <a:r>
              <a:rPr lang="en-US">
                <a:solidFill>
                  <a:srgbClr val="FFFFFF"/>
                </a:solidFill>
                <a:cs typeface="Calibri Light"/>
              </a:rPr>
              <a:t>Daily Health Screening</a:t>
            </a:r>
            <a:endParaRPr lang="en-US">
              <a:solidFill>
                <a:srgbClr val="FFFFFF"/>
              </a:solidFill>
            </a:endParaRPr>
          </a:p>
        </p:txBody>
      </p:sp>
      <p:sp>
        <p:nvSpPr>
          <p:cNvPr id="3" name="Content Placeholder 2">
            <a:extLst>
              <a:ext uri="{FF2B5EF4-FFF2-40B4-BE49-F238E27FC236}">
                <a16:creationId xmlns:a16="http://schemas.microsoft.com/office/drawing/2014/main" id="{8CBBE22A-050E-410C-9A80-0B9C7EBF0A97}"/>
              </a:ext>
            </a:extLst>
          </p:cNvPr>
          <p:cNvSpPr>
            <a:spLocks noGrp="1"/>
          </p:cNvSpPr>
          <p:nvPr>
            <p:ph idx="1"/>
          </p:nvPr>
        </p:nvSpPr>
        <p:spPr>
          <a:xfrm>
            <a:off x="6090574" y="801866"/>
            <a:ext cx="5306084" cy="5230634"/>
          </a:xfrm>
        </p:spPr>
        <p:txBody>
          <a:bodyPr vert="horz" lIns="91440" tIns="45720" rIns="91440" bIns="45720" rtlCol="0" anchor="ctr">
            <a:normAutofit/>
          </a:bodyPr>
          <a:lstStyle/>
          <a:p>
            <a:r>
              <a:rPr lang="en-US" sz="2400">
                <a:ea typeface="+mn-lt"/>
                <a:cs typeface="+mn-lt"/>
              </a:rPr>
              <a:t>Districts must implement mandatory health screenings, including temperature checks, of students, faculty, staff, and, where applicable, contractors, vendors, and visitors. </a:t>
            </a:r>
          </a:p>
          <a:p>
            <a:r>
              <a:rPr lang="en-US" sz="2400">
                <a:solidFill>
                  <a:srgbClr val="000000"/>
                </a:solidFill>
                <a:cs typeface="Calibri"/>
              </a:rPr>
              <a:t>Everyone will be temperature tested prior to their day beginning</a:t>
            </a:r>
          </a:p>
          <a:p>
            <a:r>
              <a:rPr lang="en-US" sz="2400">
                <a:solidFill>
                  <a:srgbClr val="000000"/>
                </a:solidFill>
                <a:cs typeface="Calibri"/>
              </a:rPr>
              <a:t>All school personnel will be required to sign in and complete a very simple questionnaire regarding health</a:t>
            </a:r>
          </a:p>
          <a:p>
            <a:r>
              <a:rPr lang="en-US" sz="2400">
                <a:solidFill>
                  <a:srgbClr val="000000"/>
                </a:solidFill>
                <a:cs typeface="Calibri"/>
              </a:rPr>
              <a:t>Link will be located on the District webpage</a:t>
            </a:r>
          </a:p>
        </p:txBody>
      </p:sp>
    </p:spTree>
    <p:extLst>
      <p:ext uri="{BB962C8B-B14F-4D97-AF65-F5344CB8AC3E}">
        <p14:creationId xmlns:p14="http://schemas.microsoft.com/office/powerpoint/2010/main" val="2073948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301D518-98A3-4FCE-BC65-3DE522985FE8}"/>
              </a:ext>
            </a:extLst>
          </p:cNvPr>
          <p:cNvSpPr>
            <a:spLocks noGrp="1"/>
          </p:cNvSpPr>
          <p:nvPr>
            <p:ph type="title"/>
          </p:nvPr>
        </p:nvSpPr>
        <p:spPr>
          <a:xfrm>
            <a:off x="1171074" y="1396686"/>
            <a:ext cx="3240506" cy="4064628"/>
          </a:xfrm>
        </p:spPr>
        <p:txBody>
          <a:bodyPr>
            <a:normAutofit/>
          </a:bodyPr>
          <a:lstStyle/>
          <a:p>
            <a:r>
              <a:rPr lang="en-US">
                <a:solidFill>
                  <a:srgbClr val="FFFFFF"/>
                </a:solidFill>
                <a:cs typeface="Calibri Light"/>
              </a:rPr>
              <a:t>What is a Cohort?</a:t>
            </a:r>
            <a:endParaRPr lang="en-US">
              <a:solidFill>
                <a:srgbClr val="FFFFFF"/>
              </a:solidFill>
            </a:endParaRP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B54D44EA-6356-480B-A1A8-419BCC0AEE46}"/>
              </a:ext>
            </a:extLst>
          </p:cNvPr>
          <p:cNvSpPr>
            <a:spLocks noGrp="1"/>
          </p:cNvSpPr>
          <p:nvPr>
            <p:ph idx="1"/>
          </p:nvPr>
        </p:nvSpPr>
        <p:spPr>
          <a:xfrm>
            <a:off x="5370153" y="1313672"/>
            <a:ext cx="6248429" cy="6083871"/>
          </a:xfrm>
        </p:spPr>
        <p:txBody>
          <a:bodyPr vert="horz" lIns="91440" tIns="45720" rIns="91440" bIns="45720" rtlCol="0" anchor="t">
            <a:normAutofit/>
          </a:bodyPr>
          <a:lstStyle/>
          <a:p>
            <a:r>
              <a:rPr lang="en-US">
                <a:cs typeface="Calibri"/>
              </a:rPr>
              <a:t>School districts should "cohort" students to the extent practicable. </a:t>
            </a:r>
          </a:p>
          <a:p>
            <a:r>
              <a:rPr lang="en-US">
                <a:cs typeface="Calibri"/>
              </a:rPr>
              <a:t>A cohort is a self-contained , pre-assigned group of students with reasonable group size limits. </a:t>
            </a:r>
          </a:p>
          <a:p>
            <a:r>
              <a:rPr lang="en-US">
                <a:cs typeface="Calibri"/>
              </a:rPr>
              <a:t>Example would be an elementary school classroom or MHS class</a:t>
            </a:r>
          </a:p>
          <a:p>
            <a:r>
              <a:rPr lang="en-US">
                <a:ea typeface="+mn-lt"/>
                <a:cs typeface="+mn-lt"/>
              </a:rPr>
              <a:t>Responsible Parties should make reasonable efforts to ensure that cohorts are fixed – meaning contain the same students – for the duration of the COVID-19 public health emergency. </a:t>
            </a:r>
            <a:endParaRPr lang="en-US">
              <a:cs typeface="Calibri"/>
            </a:endParaRPr>
          </a:p>
          <a:p>
            <a:pPr marL="0" indent="0">
              <a:buNone/>
            </a:pPr>
            <a:endParaRPr lang="en-US">
              <a:cs typeface="Calibri"/>
            </a:endParaRPr>
          </a:p>
          <a:p>
            <a:endParaRPr lang="en-US">
              <a:cs typeface="Calibri"/>
            </a:endParaRPr>
          </a:p>
        </p:txBody>
      </p:sp>
    </p:spTree>
    <p:extLst>
      <p:ext uri="{BB962C8B-B14F-4D97-AF65-F5344CB8AC3E}">
        <p14:creationId xmlns:p14="http://schemas.microsoft.com/office/powerpoint/2010/main" val="1368837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Shape 22">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2BB89C6-FB6D-4EBD-A250-FF2AEC4B523D}"/>
              </a:ext>
            </a:extLst>
          </p:cNvPr>
          <p:cNvSpPr>
            <a:spLocks noGrp="1"/>
          </p:cNvSpPr>
          <p:nvPr>
            <p:ph type="title"/>
          </p:nvPr>
        </p:nvSpPr>
        <p:spPr>
          <a:xfrm>
            <a:off x="934872" y="982272"/>
            <a:ext cx="3388419" cy="4560970"/>
          </a:xfrm>
        </p:spPr>
        <p:txBody>
          <a:bodyPr>
            <a:normAutofit/>
          </a:bodyPr>
          <a:lstStyle/>
          <a:p>
            <a:r>
              <a:rPr lang="en-US" sz="4000">
                <a:solidFill>
                  <a:srgbClr val="FFFFFF"/>
                </a:solidFill>
                <a:cs typeface="Calibri Light"/>
              </a:rPr>
              <a:t>Transportation</a:t>
            </a:r>
          </a:p>
        </p:txBody>
      </p:sp>
      <p:sp>
        <p:nvSpPr>
          <p:cNvPr id="25"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2A321740-A7EB-40BF-9AF5-1EB947652A51}"/>
              </a:ext>
            </a:extLst>
          </p:cNvPr>
          <p:cNvSpPr>
            <a:spLocks noGrp="1"/>
          </p:cNvSpPr>
          <p:nvPr>
            <p:ph idx="1"/>
          </p:nvPr>
        </p:nvSpPr>
        <p:spPr>
          <a:xfrm>
            <a:off x="5221862" y="2269257"/>
            <a:ext cx="5948831" cy="4147252"/>
          </a:xfrm>
        </p:spPr>
        <p:txBody>
          <a:bodyPr vert="horz" lIns="91440" tIns="45720" rIns="91440" bIns="45720" rtlCol="0" anchor="ctr">
            <a:normAutofit fontScale="92500" lnSpcReduction="10000"/>
          </a:bodyPr>
          <a:lstStyle/>
          <a:p>
            <a:r>
              <a:rPr lang="en-US" sz="2000">
                <a:solidFill>
                  <a:srgbClr val="FEFFFF"/>
                </a:solidFill>
                <a:cs typeface="Calibri"/>
              </a:rPr>
              <a:t>District bus capacity cannot sustain a single tier bus run. Therefore the District will move to a two-tiered system.  These runs impact the starting times of both schools. Below are the new school start and end times. </a:t>
            </a:r>
          </a:p>
          <a:p>
            <a:pPr marL="0" indent="0">
              <a:buNone/>
            </a:pPr>
            <a:endParaRPr lang="en-US" sz="2000" b="1" u="sng">
              <a:solidFill>
                <a:srgbClr val="FEFFFF"/>
              </a:solidFill>
              <a:ea typeface="+mn-lt"/>
              <a:cs typeface="+mn-lt"/>
            </a:endParaRPr>
          </a:p>
          <a:p>
            <a:pPr marL="0" indent="0">
              <a:buNone/>
            </a:pPr>
            <a:r>
              <a:rPr lang="en-US" sz="2000" b="1" u="sng">
                <a:solidFill>
                  <a:srgbClr val="FEFFFF"/>
                </a:solidFill>
                <a:ea typeface="+mn-lt"/>
                <a:cs typeface="+mn-lt"/>
              </a:rPr>
              <a:t>Two-tiered bus runs</a:t>
            </a:r>
            <a:endParaRPr lang="en-US" sz="2000">
              <a:solidFill>
                <a:srgbClr val="FEFFFF"/>
              </a:solidFill>
              <a:ea typeface="+mn-lt"/>
              <a:cs typeface="+mn-lt"/>
            </a:endParaRPr>
          </a:p>
          <a:p>
            <a:r>
              <a:rPr lang="en-US" sz="2000">
                <a:solidFill>
                  <a:srgbClr val="FEFFFF"/>
                </a:solidFill>
                <a:ea typeface="+mn-lt"/>
                <a:cs typeface="+mn-lt"/>
              </a:rPr>
              <a:t>High School: 7:30 – 2:30</a:t>
            </a:r>
          </a:p>
          <a:p>
            <a:r>
              <a:rPr lang="en-US" sz="2000">
                <a:solidFill>
                  <a:srgbClr val="FEFFFF"/>
                </a:solidFill>
                <a:ea typeface="+mn-lt"/>
                <a:cs typeface="+mn-lt"/>
              </a:rPr>
              <a:t>Elementary: 8:30 – 3:30</a:t>
            </a:r>
          </a:p>
          <a:p>
            <a:endParaRPr lang="en-US" sz="2000">
              <a:solidFill>
                <a:srgbClr val="FEFFFF"/>
              </a:solidFill>
              <a:ea typeface="+mn-lt"/>
              <a:cs typeface="+mn-lt"/>
            </a:endParaRPr>
          </a:p>
          <a:p>
            <a:r>
              <a:rPr lang="en-US" sz="2000">
                <a:solidFill>
                  <a:srgbClr val="FEFFFF"/>
                </a:solidFill>
                <a:ea typeface="+mn-lt"/>
                <a:cs typeface="+mn-lt"/>
              </a:rPr>
              <a:t>Individuals must wear acceptable face coverings at all times on school buses (e.g., entering, exiting, and seated), and that individuals should maintain appropriate social distancing, unless they are members of the same household. </a:t>
            </a:r>
            <a:endParaRPr lang="en-US" sz="2000">
              <a:solidFill>
                <a:srgbClr val="FEFFFF"/>
              </a:solidFill>
              <a:cs typeface="Calibri"/>
            </a:endParaRPr>
          </a:p>
          <a:p>
            <a:endParaRPr lang="en-US" sz="1700">
              <a:solidFill>
                <a:srgbClr val="FEFFFF"/>
              </a:solidFill>
              <a:cs typeface="Calibri"/>
            </a:endParaRPr>
          </a:p>
          <a:p>
            <a:pPr marL="0" indent="0">
              <a:buNone/>
            </a:pPr>
            <a:endParaRPr lang="en-US" sz="1700">
              <a:solidFill>
                <a:srgbClr val="FEFFFF"/>
              </a:solidFill>
              <a:cs typeface="Calibri"/>
            </a:endParaRPr>
          </a:p>
          <a:p>
            <a:endParaRPr lang="en-US" sz="1700">
              <a:solidFill>
                <a:srgbClr val="FEFFFF"/>
              </a:solidFill>
              <a:cs typeface="Calibri"/>
            </a:endParaRPr>
          </a:p>
        </p:txBody>
      </p:sp>
    </p:spTree>
    <p:extLst>
      <p:ext uri="{BB962C8B-B14F-4D97-AF65-F5344CB8AC3E}">
        <p14:creationId xmlns:p14="http://schemas.microsoft.com/office/powerpoint/2010/main" val="8711491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23</Slides>
  <Notes>0</Notes>
  <HiddenSlides>0</HiddenSlide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Welcome Franklinville Staff</vt:lpstr>
      <vt:lpstr>Parent and Staff Meetings</vt:lpstr>
      <vt:lpstr>Purpose of Today's Meeting</vt:lpstr>
      <vt:lpstr>Social Distancing</vt:lpstr>
      <vt:lpstr>In Person Instruction/ Capacity</vt:lpstr>
      <vt:lpstr>Face Coverings</vt:lpstr>
      <vt:lpstr>Daily Health Screening</vt:lpstr>
      <vt:lpstr>What is a Cohort?</vt:lpstr>
      <vt:lpstr>Transportation</vt:lpstr>
      <vt:lpstr>Food Service/Lunch  Responsible Parties must continue to provide school breakfast and/or lunch to students who were previously receiving school meals, both on site and remote. For students on site, Responsible Parties must provide meals while maintaining appropriate social distancing between students. Students do not need to wear face coverings when seated and eating so long as they are appropriately socially distanced. </vt:lpstr>
      <vt:lpstr>Athletics-Clubs- Adviserships-Performances</vt:lpstr>
      <vt:lpstr>Drills</vt:lpstr>
      <vt:lpstr>Buildings and Grounds</vt:lpstr>
      <vt:lpstr>Positive Test Result</vt:lpstr>
      <vt:lpstr>Classroom Set Up </vt:lpstr>
      <vt:lpstr>Department of Health</vt:lpstr>
      <vt:lpstr>In Person Instructional Model </vt:lpstr>
      <vt:lpstr>Hybrid Instructional Model</vt:lpstr>
      <vt:lpstr>Remote Learning Model</vt:lpstr>
      <vt:lpstr>Remote Learner</vt:lpstr>
      <vt:lpstr>Staff Training</vt:lpstr>
      <vt:lpstr>Employee Rights (FFCRA &amp;FMLA)</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1</cp:revision>
  <dcterms:created xsi:type="dcterms:W3CDTF">2020-08-12T13:26:43Z</dcterms:created>
  <dcterms:modified xsi:type="dcterms:W3CDTF">2020-08-13T14:32:39Z</dcterms:modified>
</cp:coreProperties>
</file>